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7" r:id="rId5"/>
    <p:sldId id="283" r:id="rId6"/>
    <p:sldId id="284" r:id="rId7"/>
    <p:sldId id="276" r:id="rId8"/>
    <p:sldId id="266" r:id="rId9"/>
    <p:sldId id="281" r:id="rId10"/>
    <p:sldId id="280" r:id="rId11"/>
    <p:sldId id="279" r:id="rId12"/>
    <p:sldId id="270" r:id="rId13"/>
    <p:sldId id="272" r:id="rId14"/>
    <p:sldId id="27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40C59"/>
    <a:srgbClr val="D11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CC6278-2962-4904-BD12-DB8713C916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06D33-828C-4637-BC64-DAF87E9E4C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3890-9B63-4951-BEA3-0FD009B979FF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9DFC8-851E-42AC-AB30-4FEB8F097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C475-BF86-4E83-BBC5-79B145E37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4FEA5-0F0E-491E-AD1D-5BD4CEDB0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E79C-6267-4241-93E4-CD028442F77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78355-8F84-408F-AC68-F0597831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78355-8F84-408F-AC68-F05978315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547012-1CD0-43B8-A070-6A8AE6C28D0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23000">
                <a:schemeClr val="tx1">
                  <a:lumMod val="65000"/>
                  <a:lumOff val="35000"/>
                </a:schemeClr>
              </a:gs>
              <a:gs pos="69000">
                <a:schemeClr val="tx1">
                  <a:lumMod val="75000"/>
                  <a:lumOff val="25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487FE18-63E3-4FD8-9A4E-6B161DC2A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380" y="-1860198"/>
            <a:ext cx="10420350" cy="10420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34480C-B752-41C8-9439-F152DDCD7B49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80000" y="1276767"/>
            <a:ext cx="9432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1E33B-5438-42AC-B091-1B29DED209D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1524000" y="35230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BF27-2D03-4F64-9DF5-598E9462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325F2A-3CCA-42AD-AB36-ADD0DF702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9861" y="632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F01270A-7D1D-40E7-9D7F-90F614EEB9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241622">
            <a:off x="734143" y="2409130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4FDA291-DA8F-43F7-ACF2-8507E5A7D5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 rot="21241622">
            <a:off x="6183243" y="2916454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58465-E97E-4E1D-9474-3A8598E02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8E6814-11ED-4232-B816-F127A8A25E6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 rot="539993">
            <a:off x="3387903" y="1389445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4473CDF-18E7-44CC-90A2-60CF745153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 rot="244360">
            <a:off x="8722427" y="1043400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A0DED5A-1358-476E-B76F-2E6C8FF5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45B017D-5108-49BB-8358-3D91481B2945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2AB0038-A55D-4B57-973C-36239766B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35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45125134-55C4-45F5-A703-361FD54DB550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25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C7A1C6-EBA5-42DA-BB33-E8476C173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28972" y="1914843"/>
            <a:ext cx="3089720" cy="3388424"/>
            <a:chOff x="8328972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92E370-E18E-4D77-AFFD-3BED8B950C0C}"/>
                </a:ext>
              </a:extLst>
            </p:cNvPr>
            <p:cNvSpPr/>
            <p:nvPr/>
          </p:nvSpPr>
          <p:spPr>
            <a:xfrm>
              <a:off x="8328972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BDAAD-D56D-468D-BB8F-67E03401D3DF}"/>
                </a:ext>
              </a:extLst>
            </p:cNvPr>
            <p:cNvSpPr/>
            <p:nvPr/>
          </p:nvSpPr>
          <p:spPr>
            <a:xfrm>
              <a:off x="8439399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81437-0F2A-4B1B-943F-05F47586F906}"/>
                </a:ext>
              </a:extLst>
            </p:cNvPr>
            <p:cNvSpPr/>
            <p:nvPr/>
          </p:nvSpPr>
          <p:spPr>
            <a:xfrm>
              <a:off x="8469766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5061F5-13A6-4AF4-A07E-A6F9174E3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47967" y="1914843"/>
            <a:ext cx="3089720" cy="3388424"/>
            <a:chOff x="4547967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5474D5-A4E4-4208-BC52-F80FFB819299}"/>
                </a:ext>
              </a:extLst>
            </p:cNvPr>
            <p:cNvSpPr/>
            <p:nvPr/>
          </p:nvSpPr>
          <p:spPr>
            <a:xfrm>
              <a:off x="4547967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06D3C8A-2A0F-4C8C-833A-13E30EB5DABB}"/>
                </a:ext>
              </a:extLst>
            </p:cNvPr>
            <p:cNvSpPr/>
            <p:nvPr/>
          </p:nvSpPr>
          <p:spPr>
            <a:xfrm>
              <a:off x="4658394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E98A69-57E8-4D1C-80EC-DD82C880D52E}"/>
                </a:ext>
              </a:extLst>
            </p:cNvPr>
            <p:cNvSpPr/>
            <p:nvPr/>
          </p:nvSpPr>
          <p:spPr>
            <a:xfrm>
              <a:off x="4688761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5D3BEB-A77F-4ED6-B307-2BE82760A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6961" y="1914843"/>
            <a:ext cx="3089720" cy="3388424"/>
            <a:chOff x="766961" y="191484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F29228-E6A2-4E5D-8B42-328E18268613}"/>
                </a:ext>
              </a:extLst>
            </p:cNvPr>
            <p:cNvSpPr/>
            <p:nvPr/>
          </p:nvSpPr>
          <p:spPr>
            <a:xfrm>
              <a:off x="766961" y="191484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6BED32-C388-4526-870C-DD2B6FBB3DDC}"/>
                </a:ext>
              </a:extLst>
            </p:cNvPr>
            <p:cNvSpPr/>
            <p:nvPr/>
          </p:nvSpPr>
          <p:spPr>
            <a:xfrm>
              <a:off x="877388" y="2009588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5E3D2B-0DD4-400B-9349-542CF090A05C}"/>
                </a:ext>
              </a:extLst>
            </p:cNvPr>
            <p:cNvSpPr/>
            <p:nvPr/>
          </p:nvSpPr>
          <p:spPr>
            <a:xfrm>
              <a:off x="907755" y="2038554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3E793-2579-4FD2-9F5D-9659FE9C9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3645204-BFEE-404C-A5F9-371AF14A0E2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970118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A4E97C-87BA-4AC5-AD90-A9F7F26042B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4760956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59D6A24-1B16-41D4-AF70-565B503B3CE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8532129" y="2112646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B7A4CE-A748-4AD5-97A0-06DE1DF7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3549F1B-4265-461B-81F6-5FC60A903327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DF0A0E3-A820-4E48-A5E1-8E70E67F7EF9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D1855CF-3FD3-466C-93E4-CA5E3F083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3022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B28F8-E05E-4D76-B94C-C6B400ED9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5463" y="1040623"/>
            <a:ext cx="2297399" cy="2519504"/>
            <a:chOff x="905463" y="104062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571FDA-1D72-40EA-BFFE-D99317574F5B}"/>
                </a:ext>
              </a:extLst>
            </p:cNvPr>
            <p:cNvSpPr/>
            <p:nvPr/>
          </p:nvSpPr>
          <p:spPr>
            <a:xfrm rot="21342938">
              <a:off x="905463" y="104062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69C249A-FCF7-43A4-98F0-0B067D872A3F}"/>
                </a:ext>
              </a:extLst>
            </p:cNvPr>
            <p:cNvSpPr/>
            <p:nvPr/>
          </p:nvSpPr>
          <p:spPr>
            <a:xfrm rot="21342938">
              <a:off x="979087" y="1111218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5D05B5-BDD7-4E61-AD29-18DE99D04671}"/>
                </a:ext>
              </a:extLst>
            </p:cNvPr>
            <p:cNvSpPr/>
            <p:nvPr/>
          </p:nvSpPr>
          <p:spPr>
            <a:xfrm rot="21342938">
              <a:off x="1000948" y="113291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FCB658-0094-47A6-9B1D-5515750C8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568669" y="1040302"/>
            <a:ext cx="2297399" cy="2519504"/>
            <a:chOff x="3568669" y="1040302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5E55B2C-67B4-451A-9E88-1FC2C261BD5D}"/>
                </a:ext>
              </a:extLst>
            </p:cNvPr>
            <p:cNvSpPr/>
            <p:nvPr/>
          </p:nvSpPr>
          <p:spPr>
            <a:xfrm rot="450678">
              <a:off x="3568669" y="1040302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103ADBB-3758-42F9-B9CB-ADE56C53DEEE}"/>
                </a:ext>
              </a:extLst>
            </p:cNvPr>
            <p:cNvSpPr/>
            <p:nvPr/>
          </p:nvSpPr>
          <p:spPr>
            <a:xfrm rot="450678">
              <a:off x="3665593" y="1112024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FBEF60-9184-4D4A-A58B-FBC7DD6C04F2}"/>
                </a:ext>
              </a:extLst>
            </p:cNvPr>
            <p:cNvSpPr/>
            <p:nvPr/>
          </p:nvSpPr>
          <p:spPr>
            <a:xfrm rot="450678">
              <a:off x="3689455" y="113342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F4491F-E12F-4831-863C-0C45D9DB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19877" y="1040667"/>
            <a:ext cx="2297399" cy="2519504"/>
            <a:chOff x="6219877" y="1040667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D7FC7C-6CE9-4832-98CA-9C53F158C7B6}"/>
                </a:ext>
              </a:extLst>
            </p:cNvPr>
            <p:cNvSpPr/>
            <p:nvPr/>
          </p:nvSpPr>
          <p:spPr>
            <a:xfrm rot="21308774">
              <a:off x="6219877" y="1040667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749EE5-BD2C-40CF-8F52-55CE29C18036}"/>
                </a:ext>
              </a:extLst>
            </p:cNvPr>
            <p:cNvSpPr/>
            <p:nvPr/>
          </p:nvSpPr>
          <p:spPr>
            <a:xfrm rot="21308774">
              <a:off x="6292375" y="1111329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42A931-4D1F-4748-9799-A92937F8EF6F}"/>
                </a:ext>
              </a:extLst>
            </p:cNvPr>
            <p:cNvSpPr/>
            <p:nvPr/>
          </p:nvSpPr>
          <p:spPr>
            <a:xfrm rot="21308774">
              <a:off x="6314141" y="1133048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FEBA64-1265-44B1-8C23-DFEFDE3F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83807" y="1040325"/>
            <a:ext cx="2297399" cy="2519504"/>
            <a:chOff x="8883807" y="1040325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4B7875-AD67-4652-A9DF-B1B950D854ED}"/>
                </a:ext>
              </a:extLst>
            </p:cNvPr>
            <p:cNvSpPr/>
            <p:nvPr/>
          </p:nvSpPr>
          <p:spPr>
            <a:xfrm rot="504155">
              <a:off x="8883807" y="1040325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5318D1-C157-4518-9BA0-C6EDB2AFB7A0}"/>
                </a:ext>
              </a:extLst>
            </p:cNvPr>
            <p:cNvSpPr/>
            <p:nvPr/>
          </p:nvSpPr>
          <p:spPr>
            <a:xfrm rot="504155">
              <a:off x="8982474" y="1112326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CB8F97-3182-4C09-B4AE-6E2A7207D16B}"/>
                </a:ext>
              </a:extLst>
            </p:cNvPr>
            <p:cNvSpPr/>
            <p:nvPr/>
          </p:nvSpPr>
          <p:spPr>
            <a:xfrm rot="504155">
              <a:off x="9006489" y="1133719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F21A56-8E36-4C88-97ED-64540E12B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563120" y="3749600"/>
            <a:ext cx="2297399" cy="2519504"/>
            <a:chOff x="3563120" y="3749600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FD972BE-B25F-48AD-9C0A-EEDA62A67C05}"/>
                </a:ext>
              </a:extLst>
            </p:cNvPr>
            <p:cNvSpPr/>
            <p:nvPr/>
          </p:nvSpPr>
          <p:spPr>
            <a:xfrm rot="21380759">
              <a:off x="3563120" y="3749600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634968F-2A94-405C-8995-C901121E9011}"/>
                </a:ext>
              </a:extLst>
            </p:cNvPr>
            <p:cNvSpPr/>
            <p:nvPr/>
          </p:nvSpPr>
          <p:spPr>
            <a:xfrm rot="21380759">
              <a:off x="3637992" y="3820134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ECBDEAA-32A6-48BE-81E0-8DF24F54D781}"/>
                </a:ext>
              </a:extLst>
            </p:cNvPr>
            <p:cNvSpPr/>
            <p:nvPr/>
          </p:nvSpPr>
          <p:spPr>
            <a:xfrm rot="21380759">
              <a:off x="3659958" y="3841802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C846C1-7C41-488B-A8DB-4AD9C6FE7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77416" y="3749660"/>
            <a:ext cx="2297399" cy="2519504"/>
            <a:chOff x="8877416" y="3749660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ECC26F2-3904-4A0D-881F-0C12F4DE7D98}"/>
                </a:ext>
              </a:extLst>
            </p:cNvPr>
            <p:cNvSpPr/>
            <p:nvPr/>
          </p:nvSpPr>
          <p:spPr>
            <a:xfrm rot="21332226">
              <a:off x="8877416" y="3749660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89B7A46-D4B6-422A-A816-1D923F6F1F17}"/>
                </a:ext>
              </a:extLst>
            </p:cNvPr>
            <p:cNvSpPr/>
            <p:nvPr/>
          </p:nvSpPr>
          <p:spPr>
            <a:xfrm rot="21332226">
              <a:off x="8950687" y="3820275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F5E933E-B8F6-44BC-9BEB-8744CF952820}"/>
                </a:ext>
              </a:extLst>
            </p:cNvPr>
            <p:cNvSpPr/>
            <p:nvPr/>
          </p:nvSpPr>
          <p:spPr>
            <a:xfrm rot="21332226">
              <a:off x="8972518" y="3841976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6CC4D7F-15F8-4F8C-B5B7-CD9E3B1B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26525" y="3749356"/>
            <a:ext cx="2297399" cy="2519504"/>
            <a:chOff x="6226525" y="3749356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F9F45F-C337-4A01-B998-34DF94E2A29D}"/>
                </a:ext>
              </a:extLst>
            </p:cNvPr>
            <p:cNvSpPr/>
            <p:nvPr/>
          </p:nvSpPr>
          <p:spPr>
            <a:xfrm rot="512059">
              <a:off x="6226525" y="3749356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16DD55-8B6B-408F-8118-AE297B1031A4}"/>
                </a:ext>
              </a:extLst>
            </p:cNvPr>
            <p:cNvSpPr/>
            <p:nvPr/>
          </p:nvSpPr>
          <p:spPr>
            <a:xfrm rot="512059">
              <a:off x="6325450" y="3821401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610FD3B-C3A9-4C8B-980E-F65A14ED2FCF}"/>
                </a:ext>
              </a:extLst>
            </p:cNvPr>
            <p:cNvSpPr/>
            <p:nvPr/>
          </p:nvSpPr>
          <p:spPr>
            <a:xfrm rot="512059">
              <a:off x="6349487" y="3842794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B3B340-4581-47AB-9401-82DFDF938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11409" y="3749333"/>
            <a:ext cx="2297399" cy="2519504"/>
            <a:chOff x="911409" y="374933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16DF22-AD33-4C2E-A2AF-FAEF84895A65}"/>
                </a:ext>
              </a:extLst>
            </p:cNvPr>
            <p:cNvSpPr/>
            <p:nvPr/>
          </p:nvSpPr>
          <p:spPr>
            <a:xfrm rot="461101">
              <a:off x="911409" y="374933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0ECE9A3-FAE7-4E4C-A6C1-7DD2FB44498E}"/>
                </a:ext>
              </a:extLst>
            </p:cNvPr>
            <p:cNvSpPr/>
            <p:nvPr/>
          </p:nvSpPr>
          <p:spPr>
            <a:xfrm rot="461101">
              <a:off x="1008673" y="3821108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EAF952A-A3D9-4AEE-ACBA-7FF6CCE69A25}"/>
                </a:ext>
              </a:extLst>
            </p:cNvPr>
            <p:cNvSpPr/>
            <p:nvPr/>
          </p:nvSpPr>
          <p:spPr>
            <a:xfrm rot="461101">
              <a:off x="1032565" y="384250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FB617-D146-4F45-8006-08CBF3842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DFABECF-4016-4ED4-B3E5-3EADF47C619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51709">
            <a:off x="1066863" y="1187542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AAB7677-F234-4B4A-959A-FE61D8E739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459449">
            <a:off x="3724207" y="1187542"/>
            <a:ext cx="1985378" cy="198112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0467E4-90CE-4BC4-BB6D-B718ABA28E3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1317545">
            <a:off x="6381554" y="1187542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2583579-F480-4791-8095-2257E73FDFA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512926">
            <a:off x="9037992" y="1191265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6DE634B-AF0D-465C-8EAA-C999420D755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469872">
            <a:off x="1066863" y="3896568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8BD37F-60AB-4CC0-A300-990A174AEA1E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21389530">
            <a:off x="3724207" y="3896568"/>
            <a:ext cx="1985378" cy="198112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709AFCE-A122-4B9C-8532-EF050F13441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520830">
            <a:off x="6381554" y="3896568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C001F1E-9075-4038-A0F2-CDFEDAC068AD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21340997">
            <a:off x="9037992" y="3900291"/>
            <a:ext cx="1985378" cy="198143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DE13EB3-FC2B-4C74-8A45-90915BBA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9BEF174-330A-4233-A950-D3275E389A56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8A6FCF1F-A3F3-49E9-A106-2A2338851DA9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F1FF024-EA04-4FC4-9169-FEA0892B2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359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50D2E07-726B-48DE-A553-8012A974E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0528" y="1036973"/>
            <a:ext cx="2297399" cy="2519504"/>
            <a:chOff x="9040528" y="1036973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DA4FBB-1ABD-4CBC-840A-83E3F219C6A9}"/>
                </a:ext>
              </a:extLst>
            </p:cNvPr>
            <p:cNvSpPr/>
            <p:nvPr/>
          </p:nvSpPr>
          <p:spPr>
            <a:xfrm rot="21058045">
              <a:off x="9040528" y="1036973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D5C671-9C31-4441-85FF-23A107C2F5DE}"/>
                </a:ext>
              </a:extLst>
            </p:cNvPr>
            <p:cNvSpPr/>
            <p:nvPr/>
          </p:nvSpPr>
          <p:spPr>
            <a:xfrm rot="21058045">
              <a:off x="9104792" y="1108470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7BF26-2CDF-4BCA-832D-BCE82B239265}"/>
                </a:ext>
              </a:extLst>
            </p:cNvPr>
            <p:cNvSpPr/>
            <p:nvPr/>
          </p:nvSpPr>
          <p:spPr>
            <a:xfrm rot="21058045">
              <a:off x="9125871" y="1130398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FE00AD-F6B7-441E-A319-6FE792079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17607" y="3571148"/>
            <a:ext cx="2297399" cy="2519504"/>
            <a:chOff x="8817607" y="3571148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E577B5-B9E4-4F00-987A-B21B8ED88C09}"/>
                </a:ext>
              </a:extLst>
            </p:cNvPr>
            <p:cNvSpPr/>
            <p:nvPr/>
          </p:nvSpPr>
          <p:spPr>
            <a:xfrm rot="618090">
              <a:off x="8817607" y="3571148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CF37E3-6E2B-479A-85E3-478D4D6CAAE9}"/>
                </a:ext>
              </a:extLst>
            </p:cNvPr>
            <p:cNvSpPr/>
            <p:nvPr/>
          </p:nvSpPr>
          <p:spPr>
            <a:xfrm rot="618090">
              <a:off x="8919973" y="3643836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CCF92C5-78B3-488F-8FBC-4CC467B9A00E}"/>
                </a:ext>
              </a:extLst>
            </p:cNvPr>
            <p:cNvSpPr/>
            <p:nvPr/>
          </p:nvSpPr>
          <p:spPr>
            <a:xfrm rot="618090">
              <a:off x="8944314" y="366522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BB9265-FA29-4313-8539-2E23E0A70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83034" y="1048828"/>
            <a:ext cx="4616448" cy="5062755"/>
            <a:chOff x="3783034" y="1048828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A9CB8A-F101-4083-A492-2C2F0D22E707}"/>
                </a:ext>
              </a:extLst>
            </p:cNvPr>
            <p:cNvSpPr/>
            <p:nvPr/>
          </p:nvSpPr>
          <p:spPr>
            <a:xfrm>
              <a:off x="3783034" y="1048828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CAD99-C599-42E6-9B6C-CE1FDC25CCA2}"/>
                </a:ext>
              </a:extLst>
            </p:cNvPr>
            <p:cNvSpPr/>
            <p:nvPr/>
          </p:nvSpPr>
          <p:spPr>
            <a:xfrm>
              <a:off x="3948027" y="1190389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86763D-C308-44D3-B1E0-F88D325B0EDC}"/>
                </a:ext>
              </a:extLst>
            </p:cNvPr>
            <p:cNvSpPr/>
            <p:nvPr/>
          </p:nvSpPr>
          <p:spPr>
            <a:xfrm>
              <a:off x="3993399" y="1233669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5C7CB9-9D61-4D94-98FE-E4640DB23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6704" y="1116971"/>
            <a:ext cx="2297399" cy="2519504"/>
            <a:chOff x="836704" y="1116971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D046FD-279A-4A16-8B7E-F91B64086442}"/>
                </a:ext>
              </a:extLst>
            </p:cNvPr>
            <p:cNvSpPr/>
            <p:nvPr/>
          </p:nvSpPr>
          <p:spPr>
            <a:xfrm rot="520725">
              <a:off x="836704" y="1116971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2B3514-4A81-489B-AAC6-958AF1467F98}"/>
                </a:ext>
              </a:extLst>
            </p:cNvPr>
            <p:cNvSpPr/>
            <p:nvPr/>
          </p:nvSpPr>
          <p:spPr>
            <a:xfrm rot="520725">
              <a:off x="935911" y="1189065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641A34-2809-4807-B46D-0125660E0681}"/>
                </a:ext>
              </a:extLst>
            </p:cNvPr>
            <p:cNvSpPr/>
            <p:nvPr/>
          </p:nvSpPr>
          <p:spPr>
            <a:xfrm rot="520725">
              <a:off x="959973" y="1210456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58DFD2-4613-41E9-A976-E2175EBC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7948" y="3618324"/>
            <a:ext cx="2297399" cy="2519504"/>
            <a:chOff x="1047948" y="3618324"/>
            <a:chExt cx="2297399" cy="251950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B64044-CBD7-48E4-B974-674F29441CA6}"/>
                </a:ext>
              </a:extLst>
            </p:cNvPr>
            <p:cNvSpPr/>
            <p:nvPr/>
          </p:nvSpPr>
          <p:spPr>
            <a:xfrm rot="21176422">
              <a:off x="1047948" y="3618324"/>
              <a:ext cx="2297399" cy="2519504"/>
            </a:xfrm>
            <a:custGeom>
              <a:avLst/>
              <a:gdLst>
                <a:gd name="connsiteX0" fmla="*/ 5206 w 2297399"/>
                <a:gd name="connsiteY0" fmla="*/ 5206 h 2519503"/>
                <a:gd name="connsiteX1" fmla="*/ 2296914 w 2297399"/>
                <a:gd name="connsiteY1" fmla="*/ 5206 h 2519503"/>
                <a:gd name="connsiteX2" fmla="*/ 2296914 w 2297399"/>
                <a:gd name="connsiteY2" fmla="*/ 2519018 h 2519503"/>
                <a:gd name="connsiteX3" fmla="*/ 5206 w 2297399"/>
                <a:gd name="connsiteY3" fmla="*/ 2519018 h 251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7399" h="2519503">
                  <a:moveTo>
                    <a:pt x="5206" y="5206"/>
                  </a:moveTo>
                  <a:lnTo>
                    <a:pt x="2296914" y="5206"/>
                  </a:lnTo>
                  <a:lnTo>
                    <a:pt x="2296914" y="2519018"/>
                  </a:lnTo>
                  <a:lnTo>
                    <a:pt x="5206" y="251901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090570-8BF4-47C2-8289-4A0AEF9FC815}"/>
                </a:ext>
              </a:extLst>
            </p:cNvPr>
            <p:cNvSpPr/>
            <p:nvPr/>
          </p:nvSpPr>
          <p:spPr>
            <a:xfrm rot="21176422">
              <a:off x="1116093" y="3689352"/>
              <a:ext cx="2137761" cy="2151642"/>
            </a:xfrm>
            <a:custGeom>
              <a:avLst/>
              <a:gdLst>
                <a:gd name="connsiteX0" fmla="*/ 5206 w 2137761"/>
                <a:gd name="connsiteY0" fmla="*/ 5206 h 2151642"/>
                <a:gd name="connsiteX1" fmla="*/ 2132625 w 2137761"/>
                <a:gd name="connsiteY1" fmla="*/ 5206 h 2151642"/>
                <a:gd name="connsiteX2" fmla="*/ 2132625 w 2137761"/>
                <a:gd name="connsiteY2" fmla="*/ 2147270 h 2151642"/>
                <a:gd name="connsiteX3" fmla="*/ 5206 w 2137761"/>
                <a:gd name="connsiteY3" fmla="*/ 2147270 h 215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761" h="2151642">
                  <a:moveTo>
                    <a:pt x="5206" y="5206"/>
                  </a:moveTo>
                  <a:lnTo>
                    <a:pt x="2132625" y="5206"/>
                  </a:lnTo>
                  <a:lnTo>
                    <a:pt x="2132625" y="2147270"/>
                  </a:lnTo>
                  <a:lnTo>
                    <a:pt x="5206" y="2147270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79BE1-02A8-4F7E-8224-12B21B23C3B6}"/>
                </a:ext>
              </a:extLst>
            </p:cNvPr>
            <p:cNvSpPr/>
            <p:nvPr/>
          </p:nvSpPr>
          <p:spPr>
            <a:xfrm rot="21176422">
              <a:off x="1137494" y="3711175"/>
              <a:ext cx="2089176" cy="2089175"/>
            </a:xfrm>
            <a:custGeom>
              <a:avLst/>
              <a:gdLst>
                <a:gd name="connsiteX0" fmla="*/ 4073 w 2089175"/>
                <a:gd name="connsiteY0" fmla="*/ 4073 h 2089175"/>
                <a:gd name="connsiteX1" fmla="*/ 2088668 w 2089175"/>
                <a:gd name="connsiteY1" fmla="*/ 4073 h 2089175"/>
                <a:gd name="connsiteX2" fmla="*/ 2088668 w 2089175"/>
                <a:gd name="connsiteY2" fmla="*/ 2088667 h 2089175"/>
                <a:gd name="connsiteX3" fmla="*/ 4073 w 2089175"/>
                <a:gd name="connsiteY3" fmla="*/ 2088667 h 20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175" h="2089175">
                  <a:moveTo>
                    <a:pt x="4073" y="4073"/>
                  </a:moveTo>
                  <a:lnTo>
                    <a:pt x="2088668" y="4073"/>
                  </a:lnTo>
                  <a:lnTo>
                    <a:pt x="2088668" y="2088667"/>
                  </a:lnTo>
                  <a:lnTo>
                    <a:pt x="4073" y="2088667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6CC94-6FD7-46B1-81F7-1EA837EBF7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2FB2EC-0547-45C8-B2B2-0038AA4591C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4098633" y="1317924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B45866-34DD-40F4-8E43-5F795CCE4E96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1066816">
            <a:off x="9174751" y="1183425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AD554DB-D625-4F69-B047-98E4DD756E3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529496">
            <a:off x="1012006" y="1278070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EEAD3D2-61E9-409E-9C9D-6A8DE20E241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626861">
            <a:off x="8991425" y="3718286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A16148-847C-41C7-B9F0-FC9498223B13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21185193">
            <a:off x="1191045" y="3772871"/>
            <a:ext cx="1985378" cy="19784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BDBFC6F-E7D1-4EA0-9B92-7B0ACBE2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6823273-2CF6-499C-88B9-2291334A4FE4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A8301614-3B68-461A-80A8-E763147BC35D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98836-BC2A-4A74-BED9-4347A3F23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319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95F3A93-7928-4C1A-BCB5-4793B3A30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062" y="1000178"/>
            <a:ext cx="4616448" cy="5062755"/>
            <a:chOff x="904062" y="1000178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1B50FD-FBE6-46E9-9E30-78ABD46E1F31}"/>
                </a:ext>
              </a:extLst>
            </p:cNvPr>
            <p:cNvSpPr/>
            <p:nvPr/>
          </p:nvSpPr>
          <p:spPr>
            <a:xfrm rot="21344584">
              <a:off x="904062" y="1000178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1E9822-7581-42F4-8B9E-D1AFDC09146F}"/>
                </a:ext>
              </a:extLst>
            </p:cNvPr>
            <p:cNvSpPr/>
            <p:nvPr/>
          </p:nvSpPr>
          <p:spPr>
            <a:xfrm rot="21344584">
              <a:off x="1052116" y="1142026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8BE85-1550-4DB0-9DB8-134420486985}"/>
                </a:ext>
              </a:extLst>
            </p:cNvPr>
            <p:cNvSpPr/>
            <p:nvPr/>
          </p:nvSpPr>
          <p:spPr>
            <a:xfrm rot="21344584">
              <a:off x="1096051" y="1185615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B471B0-AC11-4FCC-9AC8-3F5E74BE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98218" y="2177701"/>
            <a:ext cx="2515379" cy="2758561"/>
            <a:chOff x="5898218" y="2177701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652E5A-8733-4BC3-A6C0-664B3650D8D9}"/>
                </a:ext>
              </a:extLst>
            </p:cNvPr>
            <p:cNvSpPr/>
            <p:nvPr/>
          </p:nvSpPr>
          <p:spPr>
            <a:xfrm rot="166541">
              <a:off x="5898218" y="2177701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AF5DBD-8794-42F5-8324-47FBE1A0B63D}"/>
                </a:ext>
              </a:extLst>
            </p:cNvPr>
            <p:cNvSpPr/>
            <p:nvPr/>
          </p:nvSpPr>
          <p:spPr>
            <a:xfrm rot="166541">
              <a:off x="5994132" y="2255102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243EFC-0401-4616-94B6-B6CA3167E7B0}"/>
                </a:ext>
              </a:extLst>
            </p:cNvPr>
            <p:cNvSpPr/>
            <p:nvPr/>
          </p:nvSpPr>
          <p:spPr>
            <a:xfrm rot="166541">
              <a:off x="6019370" y="2278605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C73F73-98E9-4EE9-88AF-831C220DC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0607" y="1332310"/>
            <a:ext cx="2515379" cy="2758561"/>
            <a:chOff x="8750607" y="1332310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6FEAB1-3F17-4DDB-B74E-93216B5290D8}"/>
                </a:ext>
              </a:extLst>
            </p:cNvPr>
            <p:cNvSpPr/>
            <p:nvPr/>
          </p:nvSpPr>
          <p:spPr>
            <a:xfrm rot="21128821">
              <a:off x="8750607" y="1332310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341244-6B48-4710-B755-50282832A0F8}"/>
                </a:ext>
              </a:extLst>
            </p:cNvPr>
            <p:cNvSpPr/>
            <p:nvPr/>
          </p:nvSpPr>
          <p:spPr>
            <a:xfrm rot="21128821">
              <a:off x="8823507" y="1410266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86617F-7D6A-458B-AF05-B77194B44B5B}"/>
                </a:ext>
              </a:extLst>
            </p:cNvPr>
            <p:cNvSpPr/>
            <p:nvPr/>
          </p:nvSpPr>
          <p:spPr>
            <a:xfrm rot="21128821">
              <a:off x="8846796" y="1434204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33E6F-43A2-4EAC-BEE0-B507A9277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450593D-92AC-4AD3-92F1-89E3871CB94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53355">
            <a:off x="1192363" y="1268764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2AB9C03-4C32-4F5B-BF1E-D8BD627210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175312">
            <a:off x="6066666" y="2353903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0B50BC2-8717-4B7D-88BC-CFB50D58521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1137592">
            <a:off x="8921358" y="1507779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FDB91D-6F42-474C-8148-E02DAD3B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909CE2E-154F-4E26-A8F5-60A9C42AF355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6CABB50-EF1F-4E87-B582-F13BFAC0E850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4229D94-A18D-4238-93AA-A80ECD1B6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733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F20CD-D895-47E6-9E6E-4BCCAAB2A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069" y="1102389"/>
            <a:ext cx="1717748" cy="1883813"/>
            <a:chOff x="602069" y="110238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7CC22-5B4C-4481-B7AA-93478A18521E}"/>
                </a:ext>
              </a:extLst>
            </p:cNvPr>
            <p:cNvSpPr/>
            <p:nvPr/>
          </p:nvSpPr>
          <p:spPr>
            <a:xfrm>
              <a:off x="602069" y="110238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CA387C-E7AE-4579-9187-EB0AE644DC4C}"/>
                </a:ext>
              </a:extLst>
            </p:cNvPr>
            <p:cNvSpPr/>
            <p:nvPr/>
          </p:nvSpPr>
          <p:spPr>
            <a:xfrm>
              <a:off x="663462" y="11550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BA5665-1ED6-4F81-804A-DE03C6881EA2}"/>
                </a:ext>
              </a:extLst>
            </p:cNvPr>
            <p:cNvSpPr/>
            <p:nvPr/>
          </p:nvSpPr>
          <p:spPr>
            <a:xfrm>
              <a:off x="680345" y="117116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01520-3974-4F6C-B63C-2E226A8D1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91873" y="2705208"/>
            <a:ext cx="1717748" cy="1883813"/>
            <a:chOff x="2491873" y="270520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C10745-82D2-41AA-852B-581DC7AAC02E}"/>
                </a:ext>
              </a:extLst>
            </p:cNvPr>
            <p:cNvSpPr/>
            <p:nvPr/>
          </p:nvSpPr>
          <p:spPr>
            <a:xfrm>
              <a:off x="2491873" y="270520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FC6613-6BED-4388-BD1F-BBBF98028179}"/>
                </a:ext>
              </a:extLst>
            </p:cNvPr>
            <p:cNvSpPr/>
            <p:nvPr/>
          </p:nvSpPr>
          <p:spPr>
            <a:xfrm>
              <a:off x="2553266" y="275788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C7E465C-9C6C-44C7-9CE5-9CE969497043}"/>
                </a:ext>
              </a:extLst>
            </p:cNvPr>
            <p:cNvSpPr/>
            <p:nvPr/>
          </p:nvSpPr>
          <p:spPr>
            <a:xfrm>
              <a:off x="2570149" y="277398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031777-906A-460C-8770-333F77A20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81677" y="1102389"/>
            <a:ext cx="1717748" cy="1883813"/>
            <a:chOff x="4381677" y="110238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2A60F3-6091-4076-B40E-01777195A100}"/>
                </a:ext>
              </a:extLst>
            </p:cNvPr>
            <p:cNvSpPr/>
            <p:nvPr/>
          </p:nvSpPr>
          <p:spPr>
            <a:xfrm>
              <a:off x="4381677" y="110238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EADA15-93DC-4C4A-9441-2DAF6AF97C4D}"/>
                </a:ext>
              </a:extLst>
            </p:cNvPr>
            <p:cNvSpPr/>
            <p:nvPr/>
          </p:nvSpPr>
          <p:spPr>
            <a:xfrm>
              <a:off x="4443070" y="11550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3576D9-90D1-4EF5-BE12-C8F1F3F90D05}"/>
                </a:ext>
              </a:extLst>
            </p:cNvPr>
            <p:cNvSpPr/>
            <p:nvPr/>
          </p:nvSpPr>
          <p:spPr>
            <a:xfrm>
              <a:off x="4459953" y="117116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72A58C-0993-417F-B0F2-14ED111BD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069" y="4407148"/>
            <a:ext cx="1717748" cy="1883813"/>
            <a:chOff x="602069" y="440714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0DE08D-4234-46EF-A858-563E66FFCA7E}"/>
                </a:ext>
              </a:extLst>
            </p:cNvPr>
            <p:cNvSpPr/>
            <p:nvPr/>
          </p:nvSpPr>
          <p:spPr>
            <a:xfrm>
              <a:off x="602069" y="440714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761271-EAA5-4F6A-83E7-B241D07AA2A8}"/>
                </a:ext>
              </a:extLst>
            </p:cNvPr>
            <p:cNvSpPr/>
            <p:nvPr/>
          </p:nvSpPr>
          <p:spPr>
            <a:xfrm>
              <a:off x="663462" y="445982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6BDFA54-2877-441B-B284-71B0FD9E3D00}"/>
                </a:ext>
              </a:extLst>
            </p:cNvPr>
            <p:cNvSpPr/>
            <p:nvPr/>
          </p:nvSpPr>
          <p:spPr>
            <a:xfrm>
              <a:off x="680345" y="447592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D5FD41C-21D7-442C-8422-7EEB9CA6A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84462" y="4407148"/>
            <a:ext cx="1717748" cy="1883813"/>
            <a:chOff x="4384462" y="440714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B8E344-D9E9-443D-B9E0-53CD3C815AC0}"/>
                </a:ext>
              </a:extLst>
            </p:cNvPr>
            <p:cNvSpPr/>
            <p:nvPr/>
          </p:nvSpPr>
          <p:spPr>
            <a:xfrm>
              <a:off x="4384462" y="440714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6BBF0C-3836-469C-AC24-12C2D15ECB3B}"/>
                </a:ext>
              </a:extLst>
            </p:cNvPr>
            <p:cNvSpPr/>
            <p:nvPr/>
          </p:nvSpPr>
          <p:spPr>
            <a:xfrm>
              <a:off x="4445855" y="445982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AF629C-D9AC-48A2-9F92-3CFEC6D4C7B9}"/>
                </a:ext>
              </a:extLst>
            </p:cNvPr>
            <p:cNvSpPr/>
            <p:nvPr/>
          </p:nvSpPr>
          <p:spPr>
            <a:xfrm>
              <a:off x="4462738" y="447592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4869F9-7EDD-4A0D-AFD3-2176B51A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271481" y="2705207"/>
            <a:ext cx="1717748" cy="1883813"/>
            <a:chOff x="6271481" y="27052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09E11F-5161-4BD5-9C25-0FBF1DDB2400}"/>
                </a:ext>
              </a:extLst>
            </p:cNvPr>
            <p:cNvSpPr/>
            <p:nvPr/>
          </p:nvSpPr>
          <p:spPr>
            <a:xfrm>
              <a:off x="6271481" y="27052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9999191-F3EA-403D-A7CA-C0EBC8BA041F}"/>
                </a:ext>
              </a:extLst>
            </p:cNvPr>
            <p:cNvSpPr/>
            <p:nvPr/>
          </p:nvSpPr>
          <p:spPr>
            <a:xfrm>
              <a:off x="6332874" y="275788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8FDE29-302E-4388-A5DF-1849517B8D0E}"/>
                </a:ext>
              </a:extLst>
            </p:cNvPr>
            <p:cNvSpPr/>
            <p:nvPr/>
          </p:nvSpPr>
          <p:spPr>
            <a:xfrm>
              <a:off x="6349757" y="277398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52D3230-5510-46C7-A86C-35E31CCF1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285" y="1102388"/>
            <a:ext cx="1717748" cy="1883813"/>
            <a:chOff x="8161285" y="110238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F902A7D-8CFC-4CD6-BAC5-4B3060DF66C6}"/>
                </a:ext>
              </a:extLst>
            </p:cNvPr>
            <p:cNvSpPr/>
            <p:nvPr/>
          </p:nvSpPr>
          <p:spPr>
            <a:xfrm>
              <a:off x="8161285" y="110238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FA5C163-B30F-4280-934C-37FC562CAFD6}"/>
                </a:ext>
              </a:extLst>
            </p:cNvPr>
            <p:cNvSpPr/>
            <p:nvPr/>
          </p:nvSpPr>
          <p:spPr>
            <a:xfrm>
              <a:off x="8222678" y="115506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18DAFE7-5B96-435B-94C9-1C899453FD62}"/>
                </a:ext>
              </a:extLst>
            </p:cNvPr>
            <p:cNvSpPr/>
            <p:nvPr/>
          </p:nvSpPr>
          <p:spPr>
            <a:xfrm>
              <a:off x="8239561" y="117116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3238D17-9311-436A-A582-50BCA899A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6856" y="4407147"/>
            <a:ext cx="1717748" cy="1883813"/>
            <a:chOff x="8166856" y="440714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54455CF-6CAF-4F51-AFF0-B09F68976B21}"/>
                </a:ext>
              </a:extLst>
            </p:cNvPr>
            <p:cNvSpPr/>
            <p:nvPr/>
          </p:nvSpPr>
          <p:spPr>
            <a:xfrm>
              <a:off x="8166856" y="440714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99D6DDC-71AA-4D3B-8D82-42F8879CA834}"/>
                </a:ext>
              </a:extLst>
            </p:cNvPr>
            <p:cNvSpPr/>
            <p:nvPr/>
          </p:nvSpPr>
          <p:spPr>
            <a:xfrm>
              <a:off x="8228249" y="445982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2B39427-91AE-4CA1-88E5-39A69A222A94}"/>
                </a:ext>
              </a:extLst>
            </p:cNvPr>
            <p:cNvSpPr/>
            <p:nvPr/>
          </p:nvSpPr>
          <p:spPr>
            <a:xfrm>
              <a:off x="8245132" y="447592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A47F3C-4C22-46E7-86F5-6D6C878CF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087" y="2705207"/>
            <a:ext cx="1717748" cy="1883813"/>
            <a:chOff x="10051087" y="27052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9AACE4C-23D8-480C-A760-6D66791B1132}"/>
                </a:ext>
              </a:extLst>
            </p:cNvPr>
            <p:cNvSpPr/>
            <p:nvPr/>
          </p:nvSpPr>
          <p:spPr>
            <a:xfrm>
              <a:off x="10051087" y="27052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B7D193B-877D-4C5E-878C-CAB33676153B}"/>
                </a:ext>
              </a:extLst>
            </p:cNvPr>
            <p:cNvSpPr/>
            <p:nvPr/>
          </p:nvSpPr>
          <p:spPr>
            <a:xfrm>
              <a:off x="10112480" y="2757881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2FA96A8-004F-4136-9C2C-B6D942BF0635}"/>
                </a:ext>
              </a:extLst>
            </p:cNvPr>
            <p:cNvSpPr/>
            <p:nvPr/>
          </p:nvSpPr>
          <p:spPr>
            <a:xfrm>
              <a:off x="10129363" y="277398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E28AC-4FD0-4BBC-8C42-6D3DBFC7E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70C7A05-B31C-4CB6-961D-F9131B81BAC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714437" y="1222701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8BF0048-F08B-41B6-94CB-F885A135212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714437" y="452746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616E2FA-F4CC-489D-9972-84AA8EB1A8E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2608499" y="282552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F4AA2FE-137B-42C3-B20F-E0683353198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8771">
            <a:off x="4502560" y="1222701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EBEF625-DD15-478D-89DD-7C4354A7315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8771">
            <a:off x="4502560" y="452746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0A8320-5CA4-4119-80B6-30C460E9CB9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8771">
            <a:off x="6396621" y="282551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F5A039DD-EF91-45FA-B969-AF06C2012B6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8771">
            <a:off x="8279224" y="1222700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B0B856F3-D2E3-406E-A8F4-7B32864089B3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8771">
            <a:off x="8279224" y="452745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4BAEF2FE-A328-420D-B6CF-9D5DA183AD6A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 rot="8771">
            <a:off x="10163455" y="2825519"/>
            <a:ext cx="1484452" cy="145778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28C6D6D-3334-495A-AE8B-8A8307E2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273A6010-19B1-4D1C-BBAB-7F765C6F49FC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6E57C9D3-3A7F-4C1F-8424-D2F4814E35B6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67C22AD0-42F5-4934-8586-122948B83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951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C41B0-D64E-421B-A4F0-530E90D36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2A4F17-4431-4B72-B28A-EA0B361095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21137592">
            <a:off x="1760211" y="1254512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2388EA1-ECF8-416D-9455-5B7FFCF5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81A3B3D-41AB-4AFD-8A8C-6A600892EFD7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1BDA0FA-CD7A-4378-8163-E4EEBCEEBCE5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F6D048-C3D0-4B38-ACC6-0113F1C71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01792FD-74B3-4ECD-A40A-F77CEEB36DC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53355">
            <a:off x="7239012" y="895139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033ADE-6C46-49CF-A52D-C97E20B095D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175312">
            <a:off x="674546" y="3531002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5CA06C-5CEF-40DA-A8FE-328DDC53F5FD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507998">
            <a:off x="4006772" y="2932724"/>
            <a:ext cx="2187511" cy="2145283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0599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AB91C-22BA-4A15-96DF-474452D88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575D8FE-AE7E-4DA4-B9D0-0483AE345A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8771">
            <a:off x="792744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479A340-24D5-4004-B662-AC739C3C778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 rot="8771">
            <a:off x="4760955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C6F7C8-A4CC-4ADA-8573-FAD37B4EC78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8771">
            <a:off x="8709503" y="2694189"/>
            <a:ext cx="2670089" cy="269348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5661BA3-7683-4BC8-9527-C5775B41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CF5D0A0-A252-474B-B476-4E62BDC3603E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A7C6F4A-1AF6-44F3-8792-0D54C76F7B15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8230BF-672C-462E-9014-360BF729B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13D1702-3AE3-468C-83D8-B1B7AD236C8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8771">
            <a:off x="3319016" y="1159708"/>
            <a:ext cx="1586507" cy="1564595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7959E04-CBB5-4546-8A16-DA7F9D01237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8771">
            <a:off x="7111080" y="1148125"/>
            <a:ext cx="1586507" cy="157422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426800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2932B8A-38C7-4B70-9839-0FD1E10F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768" y="1071096"/>
            <a:ext cx="4616448" cy="5062755"/>
            <a:chOff x="963768" y="1071096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E4852E-079E-40C6-AE9E-94D06EEFE6C8}"/>
                </a:ext>
              </a:extLst>
            </p:cNvPr>
            <p:cNvSpPr/>
            <p:nvPr/>
          </p:nvSpPr>
          <p:spPr>
            <a:xfrm rot="21353953">
              <a:off x="963768" y="1071096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B385CB-A190-4C7B-816D-B27D3A03A14D}"/>
                </a:ext>
              </a:extLst>
            </p:cNvPr>
            <p:cNvSpPr/>
            <p:nvPr/>
          </p:nvSpPr>
          <p:spPr>
            <a:xfrm rot="21353953">
              <a:off x="1112442" y="1212911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A0C52A-7B90-43D8-9634-415EE9B43182}"/>
                </a:ext>
              </a:extLst>
            </p:cNvPr>
            <p:cNvSpPr/>
            <p:nvPr/>
          </p:nvSpPr>
          <p:spPr>
            <a:xfrm rot="21353953">
              <a:off x="1156430" y="1256487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6DC692-3839-41BA-A9AF-BBA881EC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66964" y="341863"/>
            <a:ext cx="1717748" cy="1883813"/>
            <a:chOff x="6466964" y="34186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1FE284-6A65-4DA3-90A9-BD21A786EFCB}"/>
                </a:ext>
              </a:extLst>
            </p:cNvPr>
            <p:cNvSpPr/>
            <p:nvPr/>
          </p:nvSpPr>
          <p:spPr>
            <a:xfrm rot="21375556">
              <a:off x="6466964" y="34186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05E538-2D04-4B44-9B91-513BE9211850}"/>
                </a:ext>
              </a:extLst>
            </p:cNvPr>
            <p:cNvSpPr/>
            <p:nvPr/>
          </p:nvSpPr>
          <p:spPr>
            <a:xfrm rot="21375556">
              <a:off x="6522817" y="394606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9FD6903-9CA4-401C-B460-45F5F6D463B6}"/>
                </a:ext>
              </a:extLst>
            </p:cNvPr>
            <p:cNvSpPr/>
            <p:nvPr/>
          </p:nvSpPr>
          <p:spPr>
            <a:xfrm rot="21375556">
              <a:off x="6539230" y="41080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7EB0A0-B329-49B1-AC00-743A5F6DC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90913" y="341703"/>
            <a:ext cx="1717748" cy="1883813"/>
            <a:chOff x="8290913" y="34170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9F1F77-7898-4865-A964-9181A4FDFF4B}"/>
                </a:ext>
              </a:extLst>
            </p:cNvPr>
            <p:cNvSpPr/>
            <p:nvPr/>
          </p:nvSpPr>
          <p:spPr>
            <a:xfrm>
              <a:off x="8290913" y="34170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78D14D-F3F5-450B-9095-DF921C7A05F0}"/>
                </a:ext>
              </a:extLst>
            </p:cNvPr>
            <p:cNvSpPr/>
            <p:nvPr/>
          </p:nvSpPr>
          <p:spPr>
            <a:xfrm>
              <a:off x="8352306" y="394377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C725E0-985F-4BCD-B7BD-D6E381A32BC8}"/>
                </a:ext>
              </a:extLst>
            </p:cNvPr>
            <p:cNvSpPr/>
            <p:nvPr/>
          </p:nvSpPr>
          <p:spPr>
            <a:xfrm>
              <a:off x="8369189" y="410481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A0B9C5-5944-41F9-8735-899748F3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95343" y="341630"/>
            <a:ext cx="1717748" cy="1883813"/>
            <a:chOff x="10095343" y="34163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13A83F-51A5-47D5-9C7F-735C9765BC1D}"/>
                </a:ext>
              </a:extLst>
            </p:cNvPr>
            <p:cNvSpPr/>
            <p:nvPr/>
          </p:nvSpPr>
          <p:spPr>
            <a:xfrm rot="246382">
              <a:off x="10095343" y="34163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BCD83B-3822-45BB-92CB-7A024F5BF6D5}"/>
                </a:ext>
              </a:extLst>
            </p:cNvPr>
            <p:cNvSpPr/>
            <p:nvPr/>
          </p:nvSpPr>
          <p:spPr>
            <a:xfrm rot="246382">
              <a:off x="10162808" y="394645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35B18D-A39D-485A-BE18-680FAFBCBBEB}"/>
                </a:ext>
              </a:extLst>
            </p:cNvPr>
            <p:cNvSpPr/>
            <p:nvPr/>
          </p:nvSpPr>
          <p:spPr>
            <a:xfrm rot="246382">
              <a:off x="10180213" y="410676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D22EC1-4C02-4957-A490-1ABE2C91D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3630" y="2313666"/>
            <a:ext cx="1717748" cy="1883813"/>
            <a:chOff x="6473630" y="2313666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22DA19-6D6C-4DB8-AC7D-85A6A14ABC89}"/>
                </a:ext>
              </a:extLst>
            </p:cNvPr>
            <p:cNvSpPr/>
            <p:nvPr/>
          </p:nvSpPr>
          <p:spPr>
            <a:xfrm rot="268570">
              <a:off x="6473630" y="2313666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E9B72A0-0562-4748-8E78-D59B34FD4280}"/>
                </a:ext>
              </a:extLst>
            </p:cNvPr>
            <p:cNvSpPr/>
            <p:nvPr/>
          </p:nvSpPr>
          <p:spPr>
            <a:xfrm rot="268570">
              <a:off x="6541640" y="236673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652F664-5637-40E8-9385-492DC62BC903}"/>
                </a:ext>
              </a:extLst>
            </p:cNvPr>
            <p:cNvSpPr/>
            <p:nvPr/>
          </p:nvSpPr>
          <p:spPr>
            <a:xfrm rot="268570">
              <a:off x="6559092" y="238275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D248B-0572-465F-BF54-DD5C6D1E2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94529" y="2313739"/>
            <a:ext cx="1717748" cy="1883813"/>
            <a:chOff x="8294529" y="231373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DDF290D-C76E-4EDC-940B-57B306752C9F}"/>
                </a:ext>
              </a:extLst>
            </p:cNvPr>
            <p:cNvSpPr/>
            <p:nvPr/>
          </p:nvSpPr>
          <p:spPr>
            <a:xfrm>
              <a:off x="8294529" y="231373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5DD61D-120B-4A5D-80E7-723EA9A6B730}"/>
                </a:ext>
              </a:extLst>
            </p:cNvPr>
            <p:cNvSpPr/>
            <p:nvPr/>
          </p:nvSpPr>
          <p:spPr>
            <a:xfrm>
              <a:off x="8355922" y="236641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6B58A7A-1C4C-4A58-839B-C08036FD7AF7}"/>
                </a:ext>
              </a:extLst>
            </p:cNvPr>
            <p:cNvSpPr/>
            <p:nvPr/>
          </p:nvSpPr>
          <p:spPr>
            <a:xfrm>
              <a:off x="8372805" y="2382517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DC0631-CAE8-4CA9-A3E0-02E8B912A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99099" y="2313665"/>
            <a:ext cx="1717748" cy="1883813"/>
            <a:chOff x="10099099" y="2313665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B672530-341F-4613-8BE3-AA93880AA53F}"/>
                </a:ext>
              </a:extLst>
            </p:cNvPr>
            <p:cNvSpPr/>
            <p:nvPr/>
          </p:nvSpPr>
          <p:spPr>
            <a:xfrm rot="268841">
              <a:off x="10099099" y="2313665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AA8731E-5491-4546-B52C-414F32628029}"/>
                </a:ext>
              </a:extLst>
            </p:cNvPr>
            <p:cNvSpPr/>
            <p:nvPr/>
          </p:nvSpPr>
          <p:spPr>
            <a:xfrm rot="268841">
              <a:off x="10167115" y="236673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F28AFA-CEA4-45A6-BEA0-A816D3E068AE}"/>
                </a:ext>
              </a:extLst>
            </p:cNvPr>
            <p:cNvSpPr/>
            <p:nvPr/>
          </p:nvSpPr>
          <p:spPr>
            <a:xfrm rot="268841">
              <a:off x="10184568" y="23827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53D33C-0ADA-4F68-88BC-1A695D12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71964" y="4285774"/>
            <a:ext cx="1717748" cy="1883813"/>
            <a:chOff x="6471964" y="4285774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F431A9-839A-4413-A64D-CEED90F0FBDE}"/>
                </a:ext>
              </a:extLst>
            </p:cNvPr>
            <p:cNvSpPr/>
            <p:nvPr/>
          </p:nvSpPr>
          <p:spPr>
            <a:xfrm>
              <a:off x="6471964" y="4285774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86C430-3003-40E0-89A9-3C095131B555}"/>
                </a:ext>
              </a:extLst>
            </p:cNvPr>
            <p:cNvSpPr/>
            <p:nvPr/>
          </p:nvSpPr>
          <p:spPr>
            <a:xfrm>
              <a:off x="6533357" y="433844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18B05B-43C9-4946-9D8F-7471F2E02ABA}"/>
                </a:ext>
              </a:extLst>
            </p:cNvPr>
            <p:cNvSpPr/>
            <p:nvPr/>
          </p:nvSpPr>
          <p:spPr>
            <a:xfrm>
              <a:off x="6550240" y="4354552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4EC5E6-B4B4-4B03-A88B-24323DBB8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96060" y="4285702"/>
            <a:ext cx="1717748" cy="1883813"/>
            <a:chOff x="8296060" y="4285702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EA43151-07FF-464F-A1C9-9FF1DFA9202E}"/>
                </a:ext>
              </a:extLst>
            </p:cNvPr>
            <p:cNvSpPr/>
            <p:nvPr/>
          </p:nvSpPr>
          <p:spPr>
            <a:xfrm rot="246851">
              <a:off x="8296060" y="4285702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92449C-1F2E-4432-9381-BBCD9C6A7638}"/>
                </a:ext>
              </a:extLst>
            </p:cNvPr>
            <p:cNvSpPr/>
            <p:nvPr/>
          </p:nvSpPr>
          <p:spPr>
            <a:xfrm rot="246851">
              <a:off x="8363536" y="433871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291A39-1E78-433A-9AD9-4F8543971C5D}"/>
                </a:ext>
              </a:extLst>
            </p:cNvPr>
            <p:cNvSpPr/>
            <p:nvPr/>
          </p:nvSpPr>
          <p:spPr>
            <a:xfrm rot="246851">
              <a:off x="8380943" y="435474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AB69313-8F5D-4872-A908-9EBDB6C02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97431" y="4285773"/>
            <a:ext cx="1717748" cy="1883813"/>
            <a:chOff x="10097431" y="428577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A7FF7F-B493-4F7B-A36C-A69EB6EE5F1E}"/>
                </a:ext>
              </a:extLst>
            </p:cNvPr>
            <p:cNvSpPr/>
            <p:nvPr/>
          </p:nvSpPr>
          <p:spPr>
            <a:xfrm>
              <a:off x="10097431" y="428577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5CF28CD-5666-4E10-91F8-4CEF8B6328C5}"/>
                </a:ext>
              </a:extLst>
            </p:cNvPr>
            <p:cNvSpPr/>
            <p:nvPr/>
          </p:nvSpPr>
          <p:spPr>
            <a:xfrm>
              <a:off x="10158824" y="4338447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7F2537-889F-4E14-8414-9BF05A63A423}"/>
                </a:ext>
              </a:extLst>
            </p:cNvPr>
            <p:cNvSpPr/>
            <p:nvPr/>
          </p:nvSpPr>
          <p:spPr>
            <a:xfrm>
              <a:off x="10175707" y="4354551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9518FCCF-B3FF-4646-8878-4BA6C82FB434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CAE3C33A-3F03-490A-962F-D856E324274C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8A2B9-7017-452B-A058-D32135D1C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A5F37587-AEA1-4CB9-8A17-DFDFDEA1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6056336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F52A7F4-ADA0-4C2C-972A-D5FBB5A2E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7693D9-048E-4F41-A62C-B00B95C0C4E9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1384327">
            <a:off x="6593053" y="45791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F9F5296-18C9-4D70-A974-67235B34F2DE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 rot="8771">
            <a:off x="8415618" y="45791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BFD1A01-9B7B-461F-8B81-2EA1C991D7A9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 rot="255153">
            <a:off x="10218520" y="457910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99906271-3110-4C73-B55F-9F482C18A873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277341">
            <a:off x="6596669" y="24299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869F5370-389D-456F-9DD6-77E213243A20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 rot="8771">
            <a:off x="8419234" y="24299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D6C4CA3-21C3-4064-8706-09B42BDA6AD1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 rot="277612">
            <a:off x="10222136" y="2429946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0E8C737F-2D55-45E1-8CDC-E4555C3D1242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 rot="8771">
            <a:off x="6596669" y="440198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A840EE6F-465D-455C-B7E6-DCB06AEA6B5E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 rot="255622">
            <a:off x="8419234" y="440198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D6F8EC3-A34A-478B-B0EE-175F17B41A78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 rot="8771">
            <a:off x="10222136" y="4401981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DA30D4F0-45E9-48B8-BEBA-F611E7FC254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1362724">
            <a:off x="1283444" y="1339706"/>
            <a:ext cx="4014715" cy="4040531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8631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328477C-2AF5-45C0-B389-EA0A30D1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0223" y="1179247"/>
            <a:ext cx="4509089" cy="4945012"/>
            <a:chOff x="1070223" y="1179247"/>
            <a:chExt cx="4509089" cy="4945012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BB2796-31AC-4651-A476-97E66FBBAE10}"/>
                </a:ext>
              </a:extLst>
            </p:cNvPr>
            <p:cNvSpPr/>
            <p:nvPr/>
          </p:nvSpPr>
          <p:spPr>
            <a:xfrm rot="20901806">
              <a:off x="1070223" y="1179247"/>
              <a:ext cx="4509089" cy="4945012"/>
            </a:xfrm>
            <a:custGeom>
              <a:avLst/>
              <a:gdLst>
                <a:gd name="connsiteX0" fmla="*/ 10217 w 4509089"/>
                <a:gd name="connsiteY0" fmla="*/ 10217 h 4945012"/>
                <a:gd name="connsiteX1" fmla="*/ 4508136 w 4509089"/>
                <a:gd name="connsiteY1" fmla="*/ 10217 h 4945012"/>
                <a:gd name="connsiteX2" fmla="*/ 4508136 w 4509089"/>
                <a:gd name="connsiteY2" fmla="*/ 4944059 h 4945012"/>
                <a:gd name="connsiteX3" fmla="*/ 10217 w 4509089"/>
                <a:gd name="connsiteY3" fmla="*/ 4944059 h 494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9089" h="4945012">
                  <a:moveTo>
                    <a:pt x="10217" y="10217"/>
                  </a:moveTo>
                  <a:lnTo>
                    <a:pt x="4508136" y="10217"/>
                  </a:lnTo>
                  <a:lnTo>
                    <a:pt x="4508136" y="4944059"/>
                  </a:lnTo>
                  <a:lnTo>
                    <a:pt x="10217" y="494405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B245A7-0E19-4301-A075-29542E48AEA5}"/>
                </a:ext>
              </a:extLst>
            </p:cNvPr>
            <p:cNvSpPr/>
            <p:nvPr/>
          </p:nvSpPr>
          <p:spPr>
            <a:xfrm rot="20901806">
              <a:off x="1186362" y="1321188"/>
              <a:ext cx="4195769" cy="4223013"/>
            </a:xfrm>
            <a:custGeom>
              <a:avLst/>
              <a:gdLst>
                <a:gd name="connsiteX0" fmla="*/ 10217 w 4195768"/>
                <a:gd name="connsiteY0" fmla="*/ 10217 h 4223013"/>
                <a:gd name="connsiteX1" fmla="*/ 4185688 w 4195768"/>
                <a:gd name="connsiteY1" fmla="*/ 10217 h 4223013"/>
                <a:gd name="connsiteX2" fmla="*/ 4185688 w 4195768"/>
                <a:gd name="connsiteY2" fmla="*/ 4214432 h 4223013"/>
                <a:gd name="connsiteX3" fmla="*/ 10217 w 4195768"/>
                <a:gd name="connsiteY3" fmla="*/ 4214432 h 422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5768" h="4223013">
                  <a:moveTo>
                    <a:pt x="10217" y="10217"/>
                  </a:moveTo>
                  <a:lnTo>
                    <a:pt x="4185688" y="10217"/>
                  </a:lnTo>
                  <a:lnTo>
                    <a:pt x="4185688" y="4214432"/>
                  </a:lnTo>
                  <a:lnTo>
                    <a:pt x="10217" y="4214432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9E709D-4B44-40D4-A6C8-BB38ADAABF35}"/>
                </a:ext>
              </a:extLst>
            </p:cNvPr>
            <p:cNvSpPr/>
            <p:nvPr/>
          </p:nvSpPr>
          <p:spPr>
            <a:xfrm rot="20901806">
              <a:off x="1226910" y="1364531"/>
              <a:ext cx="4100410" cy="4100410"/>
            </a:xfrm>
            <a:custGeom>
              <a:avLst/>
              <a:gdLst>
                <a:gd name="connsiteX0" fmla="*/ 7994 w 4100410"/>
                <a:gd name="connsiteY0" fmla="*/ 7994 h 4100409"/>
                <a:gd name="connsiteX1" fmla="*/ 4099413 w 4100410"/>
                <a:gd name="connsiteY1" fmla="*/ 7994 h 4100409"/>
                <a:gd name="connsiteX2" fmla="*/ 4099413 w 4100410"/>
                <a:gd name="connsiteY2" fmla="*/ 4099413 h 4100409"/>
                <a:gd name="connsiteX3" fmla="*/ 7994 w 4100410"/>
                <a:gd name="connsiteY3" fmla="*/ 4099413 h 410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0410" h="4100409">
                  <a:moveTo>
                    <a:pt x="7994" y="7994"/>
                  </a:moveTo>
                  <a:lnTo>
                    <a:pt x="4099413" y="7994"/>
                  </a:lnTo>
                  <a:lnTo>
                    <a:pt x="4099413" y="4099413"/>
                  </a:lnTo>
                  <a:lnTo>
                    <a:pt x="7994" y="4099413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201E51-1918-403D-8285-6C0B0ED1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43404" y="750546"/>
            <a:ext cx="4823746" cy="5290090"/>
            <a:chOff x="6443404" y="750546"/>
            <a:chExt cx="4823746" cy="5290090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4C7A60-6AE9-4FCD-9C0E-8BCF006BE22D}"/>
                </a:ext>
              </a:extLst>
            </p:cNvPr>
            <p:cNvSpPr/>
            <p:nvPr/>
          </p:nvSpPr>
          <p:spPr>
            <a:xfrm rot="511061">
              <a:off x="6443404" y="750546"/>
              <a:ext cx="4823746" cy="5290090"/>
            </a:xfrm>
            <a:custGeom>
              <a:avLst/>
              <a:gdLst>
                <a:gd name="connsiteX0" fmla="*/ 10930 w 4823746"/>
                <a:gd name="connsiteY0" fmla="*/ 10930 h 5290089"/>
                <a:gd name="connsiteX1" fmla="*/ 4822727 w 4823746"/>
                <a:gd name="connsiteY1" fmla="*/ 10930 h 5290089"/>
                <a:gd name="connsiteX2" fmla="*/ 4822727 w 4823746"/>
                <a:gd name="connsiteY2" fmla="*/ 5289070 h 5290089"/>
                <a:gd name="connsiteX3" fmla="*/ 10930 w 4823746"/>
                <a:gd name="connsiteY3" fmla="*/ 5289070 h 529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3746" h="5290089">
                  <a:moveTo>
                    <a:pt x="10930" y="10930"/>
                  </a:moveTo>
                  <a:lnTo>
                    <a:pt x="4822727" y="10930"/>
                  </a:lnTo>
                  <a:lnTo>
                    <a:pt x="4822727" y="5289070"/>
                  </a:lnTo>
                  <a:lnTo>
                    <a:pt x="10930" y="52890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A227180-51FA-467A-9A7D-CEC38C8E993E}"/>
                </a:ext>
              </a:extLst>
            </p:cNvPr>
            <p:cNvSpPr/>
            <p:nvPr/>
          </p:nvSpPr>
          <p:spPr>
            <a:xfrm rot="511061">
              <a:off x="6651043" y="901805"/>
              <a:ext cx="4488561" cy="4517708"/>
            </a:xfrm>
            <a:custGeom>
              <a:avLst/>
              <a:gdLst>
                <a:gd name="connsiteX0" fmla="*/ 10930 w 4488561"/>
                <a:gd name="connsiteY0" fmla="*/ 10930 h 4517707"/>
                <a:gd name="connsiteX1" fmla="*/ 4477778 w 4488561"/>
                <a:gd name="connsiteY1" fmla="*/ 10930 h 4517707"/>
                <a:gd name="connsiteX2" fmla="*/ 4477778 w 4488561"/>
                <a:gd name="connsiteY2" fmla="*/ 4508527 h 4517707"/>
                <a:gd name="connsiteX3" fmla="*/ 10930 w 4488561"/>
                <a:gd name="connsiteY3" fmla="*/ 4508527 h 451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8561" h="4517707">
                  <a:moveTo>
                    <a:pt x="10930" y="10930"/>
                  </a:moveTo>
                  <a:lnTo>
                    <a:pt x="4477778" y="10930"/>
                  </a:lnTo>
                  <a:lnTo>
                    <a:pt x="4477778" y="4508527"/>
                  </a:lnTo>
                  <a:lnTo>
                    <a:pt x="10930" y="450852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7912FF-F04C-4824-B726-333A09331270}"/>
                </a:ext>
              </a:extLst>
            </p:cNvPr>
            <p:cNvSpPr/>
            <p:nvPr/>
          </p:nvSpPr>
          <p:spPr>
            <a:xfrm rot="511061">
              <a:off x="6701508" y="946720"/>
              <a:ext cx="4386549" cy="4386548"/>
            </a:xfrm>
            <a:custGeom>
              <a:avLst/>
              <a:gdLst>
                <a:gd name="connsiteX0" fmla="*/ 8552 w 4386548"/>
                <a:gd name="connsiteY0" fmla="*/ 8552 h 4386548"/>
                <a:gd name="connsiteX1" fmla="*/ 4385482 w 4386548"/>
                <a:gd name="connsiteY1" fmla="*/ 8552 h 4386548"/>
                <a:gd name="connsiteX2" fmla="*/ 4385482 w 4386548"/>
                <a:gd name="connsiteY2" fmla="*/ 4385482 h 4386548"/>
                <a:gd name="connsiteX3" fmla="*/ 8552 w 4386548"/>
                <a:gd name="connsiteY3" fmla="*/ 4385482 h 438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548" h="4386548">
                  <a:moveTo>
                    <a:pt x="8552" y="8552"/>
                  </a:moveTo>
                  <a:lnTo>
                    <a:pt x="4385482" y="8552"/>
                  </a:lnTo>
                  <a:lnTo>
                    <a:pt x="4385482" y="4385482"/>
                  </a:lnTo>
                  <a:lnTo>
                    <a:pt x="8552" y="438548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8F4FD-F352-4215-BC76-59D5E56A7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D08305-404B-4A59-A6B1-1FB6EB73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6045416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DCEFEC5-C6B9-4DE8-B141-3C0D03A3412F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840FE4B-8834-4A2A-A76D-15677956F702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6D4642B-2D20-4711-9033-04BBE380E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A030E3-815A-4FAD-A909-FA3AB4F5ED0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506844">
            <a:off x="6813830" y="1052543"/>
            <a:ext cx="4192979" cy="418807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977297-C559-428B-B34C-3E137E81B48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 rot="20875509">
            <a:off x="1330909" y="1454635"/>
            <a:ext cx="3919467" cy="3938006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1350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9749-34EC-4101-9D77-EAEEB409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3AAD-2A8C-4C76-B5CB-56626A84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D0C5-AF8D-41C7-938F-CE9A9CBD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77EA92-D767-48FC-BBBD-28367520B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9861" y="632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(2)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14154-476A-4B4F-82DE-E79997CF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2726" y="1420407"/>
            <a:ext cx="1717748" cy="1883813"/>
            <a:chOff x="832726" y="1420407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B00048-2367-45B5-9C58-4C914CCD3829}"/>
                </a:ext>
              </a:extLst>
            </p:cNvPr>
            <p:cNvSpPr/>
            <p:nvPr/>
          </p:nvSpPr>
          <p:spPr>
            <a:xfrm rot="427140">
              <a:off x="832726" y="1420407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B05740-146C-4180-8200-43D2709BFD09}"/>
                </a:ext>
              </a:extLst>
            </p:cNvPr>
            <p:cNvSpPr/>
            <p:nvPr/>
          </p:nvSpPr>
          <p:spPr>
            <a:xfrm rot="427140">
              <a:off x="904621" y="147394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E92850-BD81-4CA7-8373-6941DAFA7478}"/>
                </a:ext>
              </a:extLst>
            </p:cNvPr>
            <p:cNvSpPr/>
            <p:nvPr/>
          </p:nvSpPr>
          <p:spPr>
            <a:xfrm rot="427140">
              <a:off x="922412" y="1489949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A2E655-3289-4A91-9783-01587734D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85261" y="1243480"/>
            <a:ext cx="1717748" cy="1883813"/>
            <a:chOff x="3085261" y="124348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5FA958-5339-4F99-9B0A-AF1420396A2D}"/>
                </a:ext>
              </a:extLst>
            </p:cNvPr>
            <p:cNvSpPr/>
            <p:nvPr/>
          </p:nvSpPr>
          <p:spPr>
            <a:xfrm>
              <a:off x="3085261" y="124348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0D24AB-41CC-4222-A321-9E7DCA505699}"/>
                </a:ext>
              </a:extLst>
            </p:cNvPr>
            <p:cNvSpPr/>
            <p:nvPr/>
          </p:nvSpPr>
          <p:spPr>
            <a:xfrm>
              <a:off x="3146654" y="129615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AAF5AA6-466B-4B22-80ED-E7149EB63195}"/>
                </a:ext>
              </a:extLst>
            </p:cNvPr>
            <p:cNvSpPr/>
            <p:nvPr/>
          </p:nvSpPr>
          <p:spPr>
            <a:xfrm>
              <a:off x="3163537" y="13122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665C84-A461-40E2-9D48-AA456DC65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54880" y="1390923"/>
            <a:ext cx="1717748" cy="1883813"/>
            <a:chOff x="5254880" y="1390923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95A159-7EB2-41FB-A31C-6CC011F269E1}"/>
                </a:ext>
              </a:extLst>
            </p:cNvPr>
            <p:cNvSpPr/>
            <p:nvPr/>
          </p:nvSpPr>
          <p:spPr>
            <a:xfrm rot="468299">
              <a:off x="5254880" y="1390923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D07F7C7-05E8-41A0-A644-DBB7E4010900}"/>
                </a:ext>
              </a:extLst>
            </p:cNvPr>
            <p:cNvSpPr/>
            <p:nvPr/>
          </p:nvSpPr>
          <p:spPr>
            <a:xfrm rot="468299">
              <a:off x="5327780" y="1444616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41FA09-A303-4F0D-ACBD-71B966858E4F}"/>
                </a:ext>
              </a:extLst>
            </p:cNvPr>
            <p:cNvSpPr/>
            <p:nvPr/>
          </p:nvSpPr>
          <p:spPr>
            <a:xfrm rot="468299">
              <a:off x="5345659" y="146061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6AB8C-A89F-4E9A-8638-352380D18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408832" y="1213984"/>
            <a:ext cx="1717748" cy="1883813"/>
            <a:chOff x="7408832" y="1213984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D1C9AB-7A78-4BA0-9BE1-3BE362D7B68D}"/>
                </a:ext>
              </a:extLst>
            </p:cNvPr>
            <p:cNvSpPr/>
            <p:nvPr/>
          </p:nvSpPr>
          <p:spPr>
            <a:xfrm>
              <a:off x="7408832" y="1213984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B25B83-465D-48B7-B861-6BC2493C3CA6}"/>
                </a:ext>
              </a:extLst>
            </p:cNvPr>
            <p:cNvSpPr/>
            <p:nvPr/>
          </p:nvSpPr>
          <p:spPr>
            <a:xfrm>
              <a:off x="7470225" y="1266658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AF8503-8372-43BF-9D19-0CA28A8F9467}"/>
                </a:ext>
              </a:extLst>
            </p:cNvPr>
            <p:cNvSpPr/>
            <p:nvPr/>
          </p:nvSpPr>
          <p:spPr>
            <a:xfrm>
              <a:off x="7487108" y="1282762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1AA532-9FE9-4A95-A126-B9EC19B15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8942" y="1351630"/>
            <a:ext cx="1717748" cy="1883813"/>
            <a:chOff x="9578942" y="135163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444797-3B86-416D-AB38-2D5F2EAC361A}"/>
                </a:ext>
              </a:extLst>
            </p:cNvPr>
            <p:cNvSpPr/>
            <p:nvPr/>
          </p:nvSpPr>
          <p:spPr>
            <a:xfrm rot="550554">
              <a:off x="9578942" y="135163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718121-689C-4E3B-8AD0-40ED79DFA680}"/>
                </a:ext>
              </a:extLst>
            </p:cNvPr>
            <p:cNvSpPr/>
            <p:nvPr/>
          </p:nvSpPr>
          <p:spPr>
            <a:xfrm rot="550554">
              <a:off x="9653843" y="1405663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A92EC1-58C6-4BB4-B5DB-622584D8D05A}"/>
                </a:ext>
              </a:extLst>
            </p:cNvPr>
            <p:cNvSpPr/>
            <p:nvPr/>
          </p:nvSpPr>
          <p:spPr>
            <a:xfrm rot="550554">
              <a:off x="9671899" y="142165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C1DCBB-4B5B-470A-AE44-0F7208FBF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74494" y="3874388"/>
            <a:ext cx="1717748" cy="1883813"/>
            <a:chOff x="9574494" y="387438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77D5BE-5D2A-4E2D-B892-E3F4F3E4424E}"/>
                </a:ext>
              </a:extLst>
            </p:cNvPr>
            <p:cNvSpPr/>
            <p:nvPr/>
          </p:nvSpPr>
          <p:spPr>
            <a:xfrm rot="21432882">
              <a:off x="9574494" y="387438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777EBE-DC4C-40E0-BC2B-9DF1AF4E8C51}"/>
                </a:ext>
              </a:extLst>
            </p:cNvPr>
            <p:cNvSpPr/>
            <p:nvPr/>
          </p:nvSpPr>
          <p:spPr>
            <a:xfrm rot="21432882">
              <a:off x="9631762" y="3927079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DC6E79-1997-4D84-AED8-964AFE6E2679}"/>
                </a:ext>
              </a:extLst>
            </p:cNvPr>
            <p:cNvSpPr/>
            <p:nvPr/>
          </p:nvSpPr>
          <p:spPr>
            <a:xfrm rot="21432882">
              <a:off x="9648294" y="3943254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2F5428-1F7E-49FA-8026-3218CAAA3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410363" y="3667726"/>
            <a:ext cx="1717748" cy="1883813"/>
            <a:chOff x="7410363" y="3667726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F8E7F68-F44A-4FD3-B026-BA00F77BE3A4}"/>
                </a:ext>
              </a:extLst>
            </p:cNvPr>
            <p:cNvSpPr/>
            <p:nvPr/>
          </p:nvSpPr>
          <p:spPr>
            <a:xfrm rot="246851">
              <a:off x="7410363" y="3667726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8AF1A7B-B5BB-471C-92A7-0B691A61CAC2}"/>
                </a:ext>
              </a:extLst>
            </p:cNvPr>
            <p:cNvSpPr/>
            <p:nvPr/>
          </p:nvSpPr>
          <p:spPr>
            <a:xfrm rot="246851">
              <a:off x="7477839" y="3720742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2F9D263-EAD3-42D7-A3E1-AFA1D3E0B267}"/>
                </a:ext>
              </a:extLst>
            </p:cNvPr>
            <p:cNvSpPr/>
            <p:nvPr/>
          </p:nvSpPr>
          <p:spPr>
            <a:xfrm rot="246851">
              <a:off x="7495246" y="373677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164532-55EE-4273-BDD9-1C4E2946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251974" y="3844780"/>
            <a:ext cx="1717748" cy="1883813"/>
            <a:chOff x="5251974" y="3844780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2611A9F-EFFC-4440-804F-820B1C583126}"/>
                </a:ext>
              </a:extLst>
            </p:cNvPr>
            <p:cNvSpPr/>
            <p:nvPr/>
          </p:nvSpPr>
          <p:spPr>
            <a:xfrm>
              <a:off x="5251974" y="3844780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CA4C2D3-3A34-46B3-B4AF-B39E7E7C05F9}"/>
                </a:ext>
              </a:extLst>
            </p:cNvPr>
            <p:cNvSpPr/>
            <p:nvPr/>
          </p:nvSpPr>
          <p:spPr>
            <a:xfrm>
              <a:off x="5313367" y="389745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8538013-ECD8-4AAA-90C5-F641BBC9AD1D}"/>
                </a:ext>
              </a:extLst>
            </p:cNvPr>
            <p:cNvSpPr/>
            <p:nvPr/>
          </p:nvSpPr>
          <p:spPr>
            <a:xfrm>
              <a:off x="5330250" y="3913558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5F7BCE-18D2-470D-A1F8-F7AF60EE8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86792" y="3775878"/>
            <a:ext cx="1717748" cy="1883813"/>
            <a:chOff x="3086792" y="3775878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3F768B-1813-493F-A32E-C3B47D26F231}"/>
                </a:ext>
              </a:extLst>
            </p:cNvPr>
            <p:cNvSpPr/>
            <p:nvPr/>
          </p:nvSpPr>
          <p:spPr>
            <a:xfrm rot="246851">
              <a:off x="3086792" y="3775878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873A4B-E1BD-43F6-ABA6-08DC7365840F}"/>
                </a:ext>
              </a:extLst>
            </p:cNvPr>
            <p:cNvSpPr/>
            <p:nvPr/>
          </p:nvSpPr>
          <p:spPr>
            <a:xfrm rot="246851">
              <a:off x="3154268" y="3828894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E985916-1DEB-4349-BBD5-326A0357D6C6}"/>
                </a:ext>
              </a:extLst>
            </p:cNvPr>
            <p:cNvSpPr/>
            <p:nvPr/>
          </p:nvSpPr>
          <p:spPr>
            <a:xfrm rot="246851">
              <a:off x="3171675" y="3844925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4A83AB1-25DF-44BA-B6A5-41EAAE12E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7960" y="3874559"/>
            <a:ext cx="1717748" cy="1883813"/>
            <a:chOff x="827960" y="3874559"/>
            <a:chExt cx="1717748" cy="1883813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F86F4B-7BDB-4CF5-B5F2-CC8DDA9EE731}"/>
                </a:ext>
              </a:extLst>
            </p:cNvPr>
            <p:cNvSpPr/>
            <p:nvPr/>
          </p:nvSpPr>
          <p:spPr>
            <a:xfrm rot="21256211">
              <a:off x="827960" y="3874559"/>
              <a:ext cx="1717748" cy="1883813"/>
            </a:xfrm>
            <a:custGeom>
              <a:avLst/>
              <a:gdLst>
                <a:gd name="connsiteX0" fmla="*/ 3892 w 1717748"/>
                <a:gd name="connsiteY0" fmla="*/ 3892 h 1883813"/>
                <a:gd name="connsiteX1" fmla="*/ 1717385 w 1717748"/>
                <a:gd name="connsiteY1" fmla="*/ 3892 h 1883813"/>
                <a:gd name="connsiteX2" fmla="*/ 1717385 w 1717748"/>
                <a:gd name="connsiteY2" fmla="*/ 1883450 h 1883813"/>
                <a:gd name="connsiteX3" fmla="*/ 3892 w 1717748"/>
                <a:gd name="connsiteY3" fmla="*/ 1883450 h 188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748" h="1883813">
                  <a:moveTo>
                    <a:pt x="3892" y="3892"/>
                  </a:moveTo>
                  <a:lnTo>
                    <a:pt x="1717385" y="3892"/>
                  </a:lnTo>
                  <a:lnTo>
                    <a:pt x="1717385" y="1883450"/>
                  </a:lnTo>
                  <a:lnTo>
                    <a:pt x="3892" y="188345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8BBB86B-8AF9-4A01-8E4E-8AD3332E37CA}"/>
                </a:ext>
              </a:extLst>
            </p:cNvPr>
            <p:cNvSpPr/>
            <p:nvPr/>
          </p:nvSpPr>
          <p:spPr>
            <a:xfrm rot="21256211">
              <a:off x="880873" y="3927485"/>
              <a:ext cx="1598388" cy="1608766"/>
            </a:xfrm>
            <a:custGeom>
              <a:avLst/>
              <a:gdLst>
                <a:gd name="connsiteX0" fmla="*/ 3892 w 1598388"/>
                <a:gd name="connsiteY0" fmla="*/ 3892 h 1608766"/>
                <a:gd name="connsiteX1" fmla="*/ 1594548 w 1598388"/>
                <a:gd name="connsiteY1" fmla="*/ 3892 h 1608766"/>
                <a:gd name="connsiteX2" fmla="*/ 1594548 w 1598388"/>
                <a:gd name="connsiteY2" fmla="*/ 1605497 h 1608766"/>
                <a:gd name="connsiteX3" fmla="*/ 3892 w 1598388"/>
                <a:gd name="connsiteY3" fmla="*/ 1605497 h 16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388" h="1608766">
                  <a:moveTo>
                    <a:pt x="3892" y="3892"/>
                  </a:moveTo>
                  <a:lnTo>
                    <a:pt x="1594548" y="3892"/>
                  </a:lnTo>
                  <a:lnTo>
                    <a:pt x="1594548" y="1605497"/>
                  </a:lnTo>
                  <a:lnTo>
                    <a:pt x="3892" y="1605497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18FA12D-7D63-4F5C-BE7E-F99A42800A86}"/>
                </a:ext>
              </a:extLst>
            </p:cNvPr>
            <p:cNvSpPr/>
            <p:nvPr/>
          </p:nvSpPr>
          <p:spPr>
            <a:xfrm rot="21256211">
              <a:off x="897038" y="3943753"/>
              <a:ext cx="1562061" cy="1562060"/>
            </a:xfrm>
            <a:custGeom>
              <a:avLst/>
              <a:gdLst>
                <a:gd name="connsiteX0" fmla="*/ 3045 w 1562061"/>
                <a:gd name="connsiteY0" fmla="*/ 3045 h 1562060"/>
                <a:gd name="connsiteX1" fmla="*/ 1561681 w 1562061"/>
                <a:gd name="connsiteY1" fmla="*/ 3045 h 1562060"/>
                <a:gd name="connsiteX2" fmla="*/ 1561681 w 1562061"/>
                <a:gd name="connsiteY2" fmla="*/ 1561680 h 1562060"/>
                <a:gd name="connsiteX3" fmla="*/ 3045 w 1562061"/>
                <a:gd name="connsiteY3" fmla="*/ 1561680 h 15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061" h="1562060">
                  <a:moveTo>
                    <a:pt x="3045" y="3045"/>
                  </a:moveTo>
                  <a:lnTo>
                    <a:pt x="1561681" y="3045"/>
                  </a:lnTo>
                  <a:lnTo>
                    <a:pt x="1561681" y="1561680"/>
                  </a:lnTo>
                  <a:lnTo>
                    <a:pt x="3045" y="1561680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771DB-29B1-47F8-896D-05AAE7AED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F75F967-4D73-4277-8102-658EBDA0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EA8A84CA-C16C-4A0D-85FE-C66CA8DF4B43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04AD6DDC-3122-4971-91DF-078514B4EF60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E168339-5DE3-46F4-819D-CB7E794B2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26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6AD316-E334-4296-833A-197DB2AD1F8B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 rot="477070">
            <a:off x="5376679" y="1507174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CA788FA-A007-49D4-8F05-52AD83B0EA5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 rot="8771">
            <a:off x="7533537" y="1330192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8EC1884-D856-490E-AE67-18F8A536BADA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 rot="559325">
            <a:off x="9700231" y="1467847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9FA7FBE-2F1E-4DBB-99B6-C64E61E6B0B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 rot="8771">
            <a:off x="5376679" y="396098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D3F6D04-06E0-46F6-89E8-C03F96AAB066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 rot="255622">
            <a:off x="7533537" y="3784006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AB46C01-6020-4F94-8D4B-9DE78CDC2384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 rot="21441653">
            <a:off x="9700231" y="3990485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C9EB0B6-9274-4C63-A7D7-111B8FEE59AE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 rot="435911">
            <a:off x="954780" y="1536670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23137B48-4798-445A-BD52-39C235AD4001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 rot="8771">
            <a:off x="3209966" y="135968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FAD908BC-4E73-4C9F-8293-B6FD867617B3}"/>
              </a:ext>
            </a:extLst>
          </p:cNvPr>
          <p:cNvSpPr>
            <a:spLocks noGrp="1"/>
          </p:cNvSpPr>
          <p:nvPr>
            <p:ph type="pic" idx="31" hasCustomPrompt="1"/>
          </p:nvPr>
        </p:nvSpPr>
        <p:spPr>
          <a:xfrm rot="21264982">
            <a:off x="954780" y="3990484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A6E9955C-B358-466F-8115-A1E5DC11292A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 rot="255622">
            <a:off x="3209966" y="3892158"/>
            <a:ext cx="1484451" cy="1469334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8149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5C1EAEB-8F67-46D9-A8B2-CB2B71906B65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CCFC3-E752-47A7-840A-466CC363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21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8934-958C-43A3-A2C6-709C62B5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981"/>
            <a:ext cx="10515600" cy="44759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0B21D-18A5-48FC-89CA-CE120E4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BE2A64-B5C0-454D-AFD8-A8EDC4BB6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068928-4ABA-418F-941D-242BFC0FEE49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B9C2-CB88-4EC2-92B5-45414A02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1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F7DD-123B-4E39-ADBD-7418829C8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1652"/>
            <a:ext cx="5181600" cy="4515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FB44-AC6A-43CD-B9F8-40A896DF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1652"/>
            <a:ext cx="5181600" cy="45153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5E3B-6FCD-44EA-B47E-1712DFFD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7AFBD6D-592A-4C2C-9CE0-7E9CBA5F408A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C9E29E-71AD-4F04-A327-AF27D4630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65F086C-B449-4656-A564-24793A3BF1F6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6355-3ABD-439A-8583-E582596D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9692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F2A8-71BF-46A5-821F-8DC5D43A3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62051"/>
            <a:ext cx="5157787" cy="64037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453C5-0C0C-408A-8A63-AA6471414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0245"/>
            <a:ext cx="5157787" cy="38594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7D4ED-F304-4111-A39F-507319FD0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2051"/>
            <a:ext cx="5183188" cy="64037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1F9E-72C4-41AE-A016-CCC7A528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0245"/>
            <a:ext cx="5183188" cy="38594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3A8CC-F0C3-4164-AF5E-9B959004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BC8BE59-5E86-4396-92E6-66B86EB1D9AB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6C4EA3-1895-45DC-9AAE-F01F0264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470745-FA67-40DB-B8D9-EC6FA922D3D3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C7EB-466E-4C9F-81BA-7F49899B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F1907-099F-45B1-8D16-BDC5FA314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8E4D540-A830-4B51-87CE-1DD285DF3F89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8EE11E2-928E-4F36-AB73-8BD0A7915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B1952AD4-C767-4E56-88BD-BCBA4668AD6F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79D3F-A3B0-42A7-B9EB-7C8A379F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5BA4DA8-F2BF-43BA-893C-133E029331E3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F1265A-D76F-4353-ADD0-1A38C97A4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0CC4A64-ADE8-4E67-87AE-21D7A9EA3831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35E4-3B4D-4703-BD90-5E2A4470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4666277" cy="16002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F371-A558-4749-8644-E64FED62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9A40F-9130-407D-A28B-CA82AD70A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14800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5906-7EA7-4EF1-BC13-AE045D00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C33F035-8D68-4AAD-8431-F2E871255446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27F41C-6EC1-4F5A-AF25-1D705188A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86927A3-FD13-4380-A59A-1A341F4B6B34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75D83F-42A1-4061-BF4E-B63716076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39838" y="756345"/>
            <a:ext cx="4696373" cy="5150407"/>
            <a:chOff x="6339838" y="756345"/>
            <a:chExt cx="4696373" cy="5150407"/>
          </a:xfrm>
          <a:effectLst>
            <a:outerShdw blurRad="1905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BC8432-BBB2-48AB-BA92-9FF03D2C49DF}"/>
                </a:ext>
              </a:extLst>
            </p:cNvPr>
            <p:cNvSpPr/>
            <p:nvPr/>
          </p:nvSpPr>
          <p:spPr>
            <a:xfrm rot="509715">
              <a:off x="6339838" y="756345"/>
              <a:ext cx="4696373" cy="5150407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EA6058-8C25-4BB1-B255-B1305C4713A1}"/>
                </a:ext>
              </a:extLst>
            </p:cNvPr>
            <p:cNvSpPr/>
            <p:nvPr/>
          </p:nvSpPr>
          <p:spPr>
            <a:xfrm rot="509715">
              <a:off x="6541907" y="903594"/>
              <a:ext cx="4370039" cy="4398419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0A832A-803F-4146-9399-1866120FCCF7}"/>
                </a:ext>
              </a:extLst>
            </p:cNvPr>
            <p:cNvSpPr/>
            <p:nvPr/>
          </p:nvSpPr>
          <p:spPr>
            <a:xfrm rot="509715">
              <a:off x="6591030" y="947323"/>
              <a:ext cx="4270720" cy="4270723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D66E52-F333-455B-894F-CC504CE1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73852" cy="1600200"/>
          </a:xfrm>
        </p:spPr>
        <p:txBody>
          <a:bodyPr anchor="ctr" anchorCtr="0">
            <a:noAutofit/>
          </a:bodyPr>
          <a:lstStyle>
            <a:lvl1pPr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79B84-3ED2-412D-B24C-936283300B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506844">
            <a:off x="6639796" y="993549"/>
            <a:ext cx="4192979" cy="4188079"/>
          </a:xfr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7C19-DB59-463F-8A01-4E65F3A2E45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4184496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27465-8EB4-431D-815A-57024E56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442E8A1-54A4-4433-8D21-1D15AB6A3A9B}"/>
              </a:ext>
            </a:extLst>
          </p:cNvPr>
          <p:cNvSpPr/>
          <p:nvPr userDrawn="1"/>
        </p:nvSpPr>
        <p:spPr>
          <a:xfrm>
            <a:off x="9851923" y="5889523"/>
            <a:ext cx="2340077" cy="968477"/>
          </a:xfrm>
          <a:prstGeom prst="triangle">
            <a:avLst>
              <a:gd name="adj" fmla="val 10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D09ED04-7CE0-4B7C-9BE8-EF23E01B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8F5BD93-3230-4B59-B140-4B1874D37926}"/>
              </a:ext>
            </a:extLst>
          </p:cNvPr>
          <p:cNvSpPr>
            <a:spLocks noChangeAspect="1"/>
          </p:cNvSpPr>
          <p:nvPr userDrawn="1"/>
        </p:nvSpPr>
        <p:spPr>
          <a:xfrm rot="2767505">
            <a:off x="11354411" y="6265230"/>
            <a:ext cx="525780" cy="55361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38026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0 w 1828800"/>
              <a:gd name="connsiteY4" fmla="*/ 380263 h 2209063"/>
              <a:gd name="connsiteX0" fmla="*/ 924908 w 1828800"/>
              <a:gd name="connsiteY0" fmla="*/ 382959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24908 w 1828800"/>
              <a:gd name="connsiteY4" fmla="*/ 382959 h 2209063"/>
              <a:gd name="connsiteX0" fmla="*/ 998503 w 1828800"/>
              <a:gd name="connsiteY0" fmla="*/ 235483 h 2209063"/>
              <a:gd name="connsiteX1" fmla="*/ 1717025 w 1828800"/>
              <a:gd name="connsiteY1" fmla="*/ 0 h 2209063"/>
              <a:gd name="connsiteX2" fmla="*/ 1828800 w 1828800"/>
              <a:gd name="connsiteY2" fmla="*/ 2209063 h 2209063"/>
              <a:gd name="connsiteX3" fmla="*/ 0 w 1828800"/>
              <a:gd name="connsiteY3" fmla="*/ 2209063 h 2209063"/>
              <a:gd name="connsiteX4" fmla="*/ 998503 w 1828800"/>
              <a:gd name="connsiteY4" fmla="*/ 235483 h 2209063"/>
              <a:gd name="connsiteX0" fmla="*/ 998503 w 1828800"/>
              <a:gd name="connsiteY0" fmla="*/ 248293 h 2221873"/>
              <a:gd name="connsiteX1" fmla="*/ 1661143 w 1828800"/>
              <a:gd name="connsiteY1" fmla="*/ 0 h 2221873"/>
              <a:gd name="connsiteX2" fmla="*/ 1828800 w 1828800"/>
              <a:gd name="connsiteY2" fmla="*/ 2221873 h 2221873"/>
              <a:gd name="connsiteX3" fmla="*/ 0 w 1828800"/>
              <a:gd name="connsiteY3" fmla="*/ 2221873 h 2221873"/>
              <a:gd name="connsiteX4" fmla="*/ 998503 w 1828800"/>
              <a:gd name="connsiteY4" fmla="*/ 248293 h 2221873"/>
              <a:gd name="connsiteX0" fmla="*/ 998503 w 1661143"/>
              <a:gd name="connsiteY0" fmla="*/ 248293 h 2221873"/>
              <a:gd name="connsiteX1" fmla="*/ 1661143 w 1661143"/>
              <a:gd name="connsiteY1" fmla="*/ 0 h 2221873"/>
              <a:gd name="connsiteX2" fmla="*/ 1415773 w 1661143"/>
              <a:gd name="connsiteY2" fmla="*/ 665380 h 2221873"/>
              <a:gd name="connsiteX3" fmla="*/ 0 w 1661143"/>
              <a:gd name="connsiteY3" fmla="*/ 2221873 h 2221873"/>
              <a:gd name="connsiteX4" fmla="*/ 998503 w 1661143"/>
              <a:gd name="connsiteY4" fmla="*/ 248293 h 2221873"/>
              <a:gd name="connsiteX0" fmla="*/ 258178 w 920818"/>
              <a:gd name="connsiteY0" fmla="*/ 248293 h 969558"/>
              <a:gd name="connsiteX1" fmla="*/ 920818 w 920818"/>
              <a:gd name="connsiteY1" fmla="*/ 0 h 969558"/>
              <a:gd name="connsiteX2" fmla="*/ 675448 w 920818"/>
              <a:gd name="connsiteY2" fmla="*/ 665380 h 969558"/>
              <a:gd name="connsiteX3" fmla="*/ 0 w 920818"/>
              <a:gd name="connsiteY3" fmla="*/ 969558 h 969558"/>
              <a:gd name="connsiteX4" fmla="*/ 258178 w 920818"/>
              <a:gd name="connsiteY4" fmla="*/ 248293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18" h="969558">
                <a:moveTo>
                  <a:pt x="258178" y="248293"/>
                </a:moveTo>
                <a:lnTo>
                  <a:pt x="920818" y="0"/>
                </a:lnTo>
                <a:lnTo>
                  <a:pt x="675448" y="665380"/>
                </a:lnTo>
                <a:lnTo>
                  <a:pt x="0" y="969558"/>
                </a:lnTo>
                <a:lnTo>
                  <a:pt x="258178" y="248293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671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23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A5A0829D-0F92-42C5-89A1-3D537EA9925C}"/>
              </a:ext>
            </a:extLst>
          </p:cNvPr>
          <p:cNvGrpSpPr/>
          <p:nvPr userDrawn="1"/>
        </p:nvGrpSpPr>
        <p:grpSpPr bwMode="white">
          <a:xfrm>
            <a:off x="397584" y="-192085"/>
            <a:ext cx="11363696" cy="6960673"/>
            <a:chOff x="397584" y="-192085"/>
            <a:chExt cx="11363696" cy="6960673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A560223E-EEB8-48A5-82F9-B6EAEEE372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 bwMode="white">
            <a:xfrm>
              <a:off x="3288720" y="-17542"/>
              <a:ext cx="1440000" cy="144000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66DBB0-2F19-44EA-8375-11357DDAB139}"/>
                </a:ext>
              </a:extLst>
            </p:cNvPr>
            <p:cNvGrpSpPr/>
            <p:nvPr userDrawn="1"/>
          </p:nvGrpSpPr>
          <p:grpSpPr bwMode="white">
            <a:xfrm>
              <a:off x="397584" y="-192085"/>
              <a:ext cx="11363696" cy="6960673"/>
              <a:chOff x="397584" y="-192085"/>
              <a:chExt cx="11363696" cy="6960673"/>
            </a:xfrm>
          </p:grpSpPr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102C4C52-2BBE-424D-9433-591BA50434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3301344" y="2504148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CE3ABC9E-D022-40A6-992B-601189D21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1881360" y="1794486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C28ABA04-C322-43E9-86E6-412E83CD07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white">
              <a:xfrm>
                <a:off x="397584" y="1071542"/>
                <a:ext cx="1440000" cy="1440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D41171B-6664-4478-AE36-4D049167AF10}"/>
                  </a:ext>
                </a:extLst>
              </p:cNvPr>
              <p:cNvGrpSpPr/>
              <p:nvPr userDrawn="1"/>
            </p:nvGrpSpPr>
            <p:grpSpPr bwMode="white">
              <a:xfrm>
                <a:off x="409092" y="-192085"/>
                <a:ext cx="11352188" cy="6960673"/>
                <a:chOff x="409092" y="-192085"/>
                <a:chExt cx="11352188" cy="6960673"/>
              </a:xfrm>
            </p:grpSpPr>
            <p:pic>
              <p:nvPicPr>
                <p:cNvPr id="8" name="Graphic 7">
                  <a:extLst>
                    <a:ext uri="{FF2B5EF4-FFF2-40B4-BE49-F238E27FC236}">
                      <a16:creationId xmlns:a16="http://schemas.microsoft.com/office/drawing/2014/main" id="{67BEBC35-7E00-419E-B8F1-C08E234BA9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 bwMode="white">
                <a:xfrm>
                  <a:off x="409092" y="5241248"/>
                  <a:ext cx="1440000" cy="1440000"/>
                </a:xfrm>
                <a:prstGeom prst="rect">
                  <a:avLst/>
                </a:prstGeom>
              </p:spPr>
            </p:pic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FC35904-5161-4854-900B-13A630F6BE63}"/>
                    </a:ext>
                  </a:extLst>
                </p:cNvPr>
                <p:cNvGrpSpPr/>
                <p:nvPr/>
              </p:nvGrpSpPr>
              <p:grpSpPr bwMode="white">
                <a:xfrm>
                  <a:off x="420600" y="237191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9" name="Graphic 48">
                    <a:extLst>
                      <a:ext uri="{FF2B5EF4-FFF2-40B4-BE49-F238E27FC236}">
                        <a16:creationId xmlns:a16="http://schemas.microsoft.com/office/drawing/2014/main" id="{5C8264A7-5369-4109-B9DE-70EA10D5EF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Graphic 49">
                    <a:extLst>
                      <a:ext uri="{FF2B5EF4-FFF2-40B4-BE49-F238E27FC236}">
                        <a16:creationId xmlns:a16="http://schemas.microsoft.com/office/drawing/2014/main" id="{CA78F7EA-4822-44E9-98A7-C616A6D987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51" name="Graphic 50">
                    <a:extLst>
                      <a:ext uri="{FF2B5EF4-FFF2-40B4-BE49-F238E27FC236}">
                        <a16:creationId xmlns:a16="http://schemas.microsoft.com/office/drawing/2014/main" id="{9CBA1202-B09F-4AA0-9EC6-32279C2280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32A1A3EA-7A5F-4218-82D7-537A11E5099E}"/>
                    </a:ext>
                  </a:extLst>
                </p:cNvPr>
                <p:cNvGrpSpPr/>
                <p:nvPr/>
              </p:nvGrpSpPr>
              <p:grpSpPr bwMode="white">
                <a:xfrm>
                  <a:off x="432480" y="381191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6" name="Graphic 45">
                    <a:extLst>
                      <a:ext uri="{FF2B5EF4-FFF2-40B4-BE49-F238E27FC236}">
                        <a16:creationId xmlns:a16="http://schemas.microsoft.com/office/drawing/2014/main" id="{D0313B26-5DE6-4315-B928-F3D3FDDB5E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7" name="Graphic 46">
                    <a:extLst>
                      <a:ext uri="{FF2B5EF4-FFF2-40B4-BE49-F238E27FC236}">
                        <a16:creationId xmlns:a16="http://schemas.microsoft.com/office/drawing/2014/main" id="{A61E0C1A-FD0B-4BA4-9444-A7D6679A70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8" name="Graphic 47">
                    <a:extLst>
                      <a:ext uri="{FF2B5EF4-FFF2-40B4-BE49-F238E27FC236}">
                        <a16:creationId xmlns:a16="http://schemas.microsoft.com/office/drawing/2014/main" id="{0C879B69-3091-4684-884C-6DDBA0553A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693FA54-11EC-459F-8B60-AEF82EC1173E}"/>
                    </a:ext>
                  </a:extLst>
                </p:cNvPr>
                <p:cNvGrpSpPr/>
                <p:nvPr/>
              </p:nvGrpSpPr>
              <p:grpSpPr bwMode="white">
                <a:xfrm>
                  <a:off x="409464" y="-192085"/>
                  <a:ext cx="4320000" cy="2901333"/>
                  <a:chOff x="21000" y="-143100"/>
                  <a:chExt cx="4320000" cy="2901333"/>
                </a:xfrm>
                <a:solidFill>
                  <a:schemeClr val="bg2">
                    <a:lumMod val="25000"/>
                  </a:schemeClr>
                </a:solidFill>
              </p:grpSpPr>
              <p:pic>
                <p:nvPicPr>
                  <p:cNvPr id="43" name="Graphic 42">
                    <a:extLst>
                      <a:ext uri="{FF2B5EF4-FFF2-40B4-BE49-F238E27FC236}">
                        <a16:creationId xmlns:a16="http://schemas.microsoft.com/office/drawing/2014/main" id="{0D70B839-BE4A-4D24-B5C3-D42F1103F6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1000" y="-1431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Graphic 43">
                    <a:extLst>
                      <a:ext uri="{FF2B5EF4-FFF2-40B4-BE49-F238E27FC236}">
                        <a16:creationId xmlns:a16="http://schemas.microsoft.com/office/drawing/2014/main" id="{74714890-43D7-4733-A65A-E6313E680B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1461000" y="576900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Graphic 44">
                    <a:extLst>
                      <a:ext uri="{FF2B5EF4-FFF2-40B4-BE49-F238E27FC236}">
                        <a16:creationId xmlns:a16="http://schemas.microsoft.com/office/drawing/2014/main" id="{26B95BD8-DB7D-4837-9EB3-DC927110B5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2901000" y="1318233"/>
                    <a:ext cx="1440000" cy="144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A424D51-59AC-494D-AA81-FA5C4C1F407B}"/>
                    </a:ext>
                  </a:extLst>
                </p:cNvPr>
                <p:cNvGrpSpPr/>
                <p:nvPr/>
              </p:nvGrpSpPr>
              <p:grpSpPr bwMode="white">
                <a:xfrm>
                  <a:off x="4717584" y="-185007"/>
                  <a:ext cx="4343016" cy="6777793"/>
                  <a:chOff x="-93456" y="-645565"/>
                  <a:chExt cx="4343016" cy="6777793"/>
                </a:xfrm>
                <a:solidFill>
                  <a:schemeClr val="bg2">
                    <a:lumMod val="25000"/>
                  </a:schemeClr>
                </a:solidFill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E359EC97-0BFB-446B-8267-5B6B5948DF4A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63372"/>
                    <a:ext cx="4320000" cy="2694861"/>
                    <a:chOff x="21000" y="63372"/>
                    <a:chExt cx="4320000" cy="2694861"/>
                  </a:xfrm>
                  <a:grpFill/>
                </p:grpSpPr>
                <p:pic>
                  <p:nvPicPr>
                    <p:cNvPr id="40" name="Graphic 39">
                      <a:extLst>
                        <a:ext uri="{FF2B5EF4-FFF2-40B4-BE49-F238E27FC236}">
                          <a16:creationId xmlns:a16="http://schemas.microsoft.com/office/drawing/2014/main" id="{ABF99493-C5C2-45D0-9D81-FA91ECA07A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63372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" name="Graphic 40">
                      <a:extLst>
                        <a:ext uri="{FF2B5EF4-FFF2-40B4-BE49-F238E27FC236}">
                          <a16:creationId xmlns:a16="http://schemas.microsoft.com/office/drawing/2014/main" id="{B0C2CB93-1A3C-4EE2-BC22-E63C6A6D3C3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Graphic 41">
                      <a:extLst>
                        <a:ext uri="{FF2B5EF4-FFF2-40B4-BE49-F238E27FC236}">
                          <a16:creationId xmlns:a16="http://schemas.microsoft.com/office/drawing/2014/main" id="{09711689-C935-467C-9C99-8E03443A5C6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EDBF0F8C-A866-40E6-B9EE-79E3C9674F54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1326251"/>
                    <a:ext cx="4320000" cy="2773517"/>
                    <a:chOff x="21000" y="-15284"/>
                    <a:chExt cx="4320000" cy="2773517"/>
                  </a:xfrm>
                  <a:grpFill/>
                </p:grpSpPr>
                <p:pic>
                  <p:nvPicPr>
                    <p:cNvPr id="37" name="Graphic 36">
                      <a:extLst>
                        <a:ext uri="{FF2B5EF4-FFF2-40B4-BE49-F238E27FC236}">
                          <a16:creationId xmlns:a16="http://schemas.microsoft.com/office/drawing/2014/main" id="{CE8D582E-B2C7-4142-86B6-20FD4E8BD7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5284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8" name="Graphic 37">
                      <a:extLst>
                        <a:ext uri="{FF2B5EF4-FFF2-40B4-BE49-F238E27FC236}">
                          <a16:creationId xmlns:a16="http://schemas.microsoft.com/office/drawing/2014/main" id="{1BB47121-9149-4623-B2AF-CE5CAEE9EE4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9" name="Graphic 38">
                      <a:extLst>
                        <a:ext uri="{FF2B5EF4-FFF2-40B4-BE49-F238E27FC236}">
                          <a16:creationId xmlns:a16="http://schemas.microsoft.com/office/drawing/2014/main" id="{13D95D1A-9C08-4B93-858B-F993AEBF69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472CFE8A-F853-4AA3-8B16-696A5FF95F6E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70440" y="2638435"/>
                    <a:ext cx="4320000" cy="2901333"/>
                    <a:chOff x="21000" y="-143100"/>
                    <a:chExt cx="4320000" cy="2901333"/>
                  </a:xfrm>
                  <a:grpFill/>
                </p:grpSpPr>
                <p:pic>
                  <p:nvPicPr>
                    <p:cNvPr id="34" name="Graphic 33">
                      <a:extLst>
                        <a:ext uri="{FF2B5EF4-FFF2-40B4-BE49-F238E27FC236}">
                          <a16:creationId xmlns:a16="http://schemas.microsoft.com/office/drawing/2014/main" id="{2532E631-42D1-48FB-AE9A-4375CED752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Graphic 34">
                      <a:extLst>
                        <a:ext uri="{FF2B5EF4-FFF2-40B4-BE49-F238E27FC236}">
                          <a16:creationId xmlns:a16="http://schemas.microsoft.com/office/drawing/2014/main" id="{1D736973-C7AC-4C4A-909B-066B6F2C3EF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Graphic 35">
                      <a:extLst>
                        <a:ext uri="{FF2B5EF4-FFF2-40B4-BE49-F238E27FC236}">
                          <a16:creationId xmlns:a16="http://schemas.microsoft.com/office/drawing/2014/main" id="{47DDEE42-FB51-49FC-8B8A-4E9E5E2C329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861E92D-4773-4AB3-88A9-1D81A58AD71C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93456" y="3972228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32" name="Graphic 31">
                      <a:extLst>
                        <a:ext uri="{FF2B5EF4-FFF2-40B4-BE49-F238E27FC236}">
                          <a16:creationId xmlns:a16="http://schemas.microsoft.com/office/drawing/2014/main" id="{932FB35B-35D9-40B8-BF0B-DE2AC038FAD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Graphic 32">
                      <a:extLst>
                        <a:ext uri="{FF2B5EF4-FFF2-40B4-BE49-F238E27FC236}">
                          <a16:creationId xmlns:a16="http://schemas.microsoft.com/office/drawing/2014/main" id="{42DB932A-7401-4663-B050-5D88D306C7B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DF31F68E-7002-45FD-8300-BC36EFF9B704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1346544" y="-645565"/>
                    <a:ext cx="2880000" cy="2181333"/>
                    <a:chOff x="1461000" y="576900"/>
                    <a:chExt cx="2880000" cy="2181333"/>
                  </a:xfrm>
                  <a:grpFill/>
                </p:grpSpPr>
                <p:pic>
                  <p:nvPicPr>
                    <p:cNvPr id="30" name="Graphic 29">
                      <a:extLst>
                        <a:ext uri="{FF2B5EF4-FFF2-40B4-BE49-F238E27FC236}">
                          <a16:creationId xmlns:a16="http://schemas.microsoft.com/office/drawing/2014/main" id="{2340AFC8-9892-49B6-BF5B-46DD45D0F1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Graphic 30">
                      <a:extLst>
                        <a:ext uri="{FF2B5EF4-FFF2-40B4-BE49-F238E27FC236}">
                          <a16:creationId xmlns:a16="http://schemas.microsoft.com/office/drawing/2014/main" id="{A0C136A9-1BDE-4ACB-89CE-92D3443E2C8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901000" y="1318233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D51A4A0-4585-4DF2-87DD-CEF648A8C31A}"/>
                    </a:ext>
                  </a:extLst>
                </p:cNvPr>
                <p:cNvGrpSpPr/>
                <p:nvPr/>
              </p:nvGrpSpPr>
              <p:grpSpPr bwMode="white">
                <a:xfrm>
                  <a:off x="8858264" y="-9205"/>
                  <a:ext cx="2903016" cy="6777793"/>
                  <a:chOff x="-93456" y="-1365565"/>
                  <a:chExt cx="2903016" cy="6777793"/>
                </a:xfrm>
                <a:solidFill>
                  <a:schemeClr val="bg2">
                    <a:lumMod val="25000"/>
                  </a:schemeClr>
                </a:solidFill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027B7796-A325-4DE4-9685-5A44E21FCBF4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-143100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23" name="Graphic 22">
                      <a:extLst>
                        <a:ext uri="{FF2B5EF4-FFF2-40B4-BE49-F238E27FC236}">
                          <a16:creationId xmlns:a16="http://schemas.microsoft.com/office/drawing/2014/main" id="{89797253-083A-47B3-B9F4-E4EB7E6517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Graphic 23">
                      <a:extLst>
                        <a:ext uri="{FF2B5EF4-FFF2-40B4-BE49-F238E27FC236}">
                          <a16:creationId xmlns:a16="http://schemas.microsoft.com/office/drawing/2014/main" id="{2A749CED-3FD9-4320-9F11-4FEC7FDEAD7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C7DC4440-03C8-4F31-9EB5-04E2B6EBE61C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82320" y="1198435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21" name="Graphic 20">
                      <a:extLst>
                        <a:ext uri="{FF2B5EF4-FFF2-40B4-BE49-F238E27FC236}">
                          <a16:creationId xmlns:a16="http://schemas.microsoft.com/office/drawing/2014/main" id="{B910892E-21DE-4B33-A4C2-F0A086DA7A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Graphic 21">
                      <a:extLst>
                        <a:ext uri="{FF2B5EF4-FFF2-40B4-BE49-F238E27FC236}">
                          <a16:creationId xmlns:a16="http://schemas.microsoft.com/office/drawing/2014/main" id="{858E6A7F-057E-40AE-B508-8B0CA3ED4DE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86D3EB44-B092-4B8F-82BD-596F5B55114F}"/>
                      </a:ext>
                    </a:extLst>
                  </p:cNvPr>
                  <p:cNvGrpSpPr/>
                  <p:nvPr/>
                </p:nvGrpSpPr>
                <p:grpSpPr bwMode="white">
                  <a:xfrm>
                    <a:off x="-70440" y="2638435"/>
                    <a:ext cx="2880000" cy="2160000"/>
                    <a:chOff x="21000" y="-143100"/>
                    <a:chExt cx="2880000" cy="2160000"/>
                  </a:xfrm>
                  <a:grpFill/>
                </p:grpSpPr>
                <p:pic>
                  <p:nvPicPr>
                    <p:cNvPr id="19" name="Graphic 18">
                      <a:extLst>
                        <a:ext uri="{FF2B5EF4-FFF2-40B4-BE49-F238E27FC236}">
                          <a16:creationId xmlns:a16="http://schemas.microsoft.com/office/drawing/2014/main" id="{EDAE810A-333E-4C85-8C76-94EED725E4E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21000" y="-143100"/>
                      <a:ext cx="1440000" cy="144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Graphic 19">
                      <a:extLst>
                        <a:ext uri="{FF2B5EF4-FFF2-40B4-BE49-F238E27FC236}">
                          <a16:creationId xmlns:a16="http://schemas.microsoft.com/office/drawing/2014/main" id="{54411DB4-1132-43CD-8925-319701057B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3"/>
                        </a:ext>
                      </a:extLst>
                    </a:blip>
                    <a:stretch>
                      <a:fillRect/>
                    </a:stretch>
                  </p:blipFill>
                  <p:spPr bwMode="white">
                    <a:xfrm>
                      <a:off x="1461000" y="576900"/>
                      <a:ext cx="1440000" cy="14400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7" name="Graphic 16">
                    <a:extLst>
                      <a:ext uri="{FF2B5EF4-FFF2-40B4-BE49-F238E27FC236}">
                        <a16:creationId xmlns:a16="http://schemas.microsoft.com/office/drawing/2014/main" id="{1119AE10-191B-489A-901D-56E733A85E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-93456" y="3972228"/>
                    <a:ext cx="1440000" cy="1440000"/>
                  </a:xfrm>
                  <a:prstGeom prst="rect">
                    <a:avLst/>
                  </a:prstGeom>
                </p:spPr>
              </p:pic>
              <p:pic>
                <p:nvPicPr>
                  <p:cNvPr id="18" name="Graphic 17">
                    <a:extLst>
                      <a:ext uri="{FF2B5EF4-FFF2-40B4-BE49-F238E27FC236}">
                        <a16:creationId xmlns:a16="http://schemas.microsoft.com/office/drawing/2014/main" id="{C31CA629-7DA3-4724-822E-99DE522E65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 bwMode="white">
                  <a:xfrm>
                    <a:off x="-93456" y="-1365565"/>
                    <a:ext cx="1440000" cy="144000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08DEFC5B-F7AF-4174-A74C-E318A632B6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 bwMode="white">
            <a:xfrm>
              <a:off x="10284937" y="633355"/>
              <a:ext cx="1440000" cy="1440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5F3B-36AB-4155-8593-9E6AD42F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5360-E815-4AA6-8B80-8822A5428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79C5-E4D6-4969-A892-DCE7D824D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5737-D740-48D6-ADBF-B8910D619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3C4EEC-F499-4A7F-B67B-570976331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58" r:id="rId19"/>
    <p:sldLayoutId id="2147483668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Verdana" panose="020B0604030504040204" pitchFamily="34" charset="0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Verdana" panose="020B0604030504040204" pitchFamily="34" charset="0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WUb3yb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5C8E4C-4030-4BE3-9A2E-C3F68E799FE6}"/>
              </a:ext>
            </a:extLst>
          </p:cNvPr>
          <p:cNvSpPr/>
          <p:nvPr/>
        </p:nvSpPr>
        <p:spPr>
          <a:xfrm rot="20186055">
            <a:off x="1987953" y="571657"/>
            <a:ext cx="3214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3"/>
                </a:solidFill>
                <a:effectLst/>
                <a:latin typeface="Modern Love" panose="04090805081005020601" pitchFamily="82" charset="0"/>
              </a:rPr>
              <a:t>the iconic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00E0D8-5AB2-4CE6-B522-A6892107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462" y="623637"/>
            <a:ext cx="3731075" cy="4310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5133AA-89AE-497D-A122-E07DAB61DD69}"/>
              </a:ext>
            </a:extLst>
          </p:cNvPr>
          <p:cNvSpPr/>
          <p:nvPr/>
        </p:nvSpPr>
        <p:spPr>
          <a:xfrm>
            <a:off x="2650184" y="4758961"/>
            <a:ext cx="68916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>
                <a:ln/>
                <a:solidFill>
                  <a:schemeClr val="bg1"/>
                </a:solidFill>
                <a:effectLst/>
              </a:rPr>
              <a:t>Digital Time Capsule Project</a:t>
            </a:r>
          </a:p>
          <a:p>
            <a:pPr algn="ctr"/>
            <a:r>
              <a:rPr lang="en-US" sz="2400" b="1" i="1" cap="none" spc="0">
                <a:ln/>
                <a:solidFill>
                  <a:schemeClr val="bg1"/>
                </a:solidFill>
                <a:effectLst/>
                <a:latin typeface="Modern Love Caps" panose="04070805081001020A01" pitchFamily="82" charset="0"/>
              </a:rPr>
              <a:t>mission</a:t>
            </a:r>
            <a:r>
              <a:rPr lang="en-US" sz="3200" b="1" cap="none" spc="0">
                <a:ln/>
                <a:solidFill>
                  <a:schemeClr val="bg1"/>
                </a:solidFill>
                <a:effectLst/>
                <a:latin typeface="Modern Love Caps" panose="04070805081001020A01" pitchFamily="82" charset="0"/>
              </a:rPr>
              <a:t>…</a:t>
            </a:r>
            <a:r>
              <a:rPr lang="en-US" sz="2400" b="1" cap="none" spc="0">
                <a:ln/>
                <a:solidFill>
                  <a:schemeClr val="bg1"/>
                </a:solidFill>
                <a:effectLst/>
                <a:latin typeface="Modern Love Caps" panose="04070805081001020A01" pitchFamily="82" charset="0"/>
              </a:rPr>
              <a:t>no senior left behind!</a:t>
            </a:r>
          </a:p>
        </p:txBody>
      </p:sp>
    </p:spTree>
    <p:extLst>
      <p:ext uri="{BB962C8B-B14F-4D97-AF65-F5344CB8AC3E}">
        <p14:creationId xmlns:p14="http://schemas.microsoft.com/office/powerpoint/2010/main" val="184961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D971937-A2B4-4DA0-ABF4-8F1B2E02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Capsule #5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41101E8-732D-4B32-BCD8-EA03FFB77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24998" y="922341"/>
            <a:ext cx="2793236" cy="3093847"/>
            <a:chOff x="1609124" y="1088875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5C3F94-FCCA-4669-A162-3E3120DD5FB5}"/>
                </a:ext>
              </a:extLst>
            </p:cNvPr>
            <p:cNvSpPr/>
            <p:nvPr/>
          </p:nvSpPr>
          <p:spPr>
            <a:xfrm rot="21128821">
              <a:off x="1609124" y="1088875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061703-72FE-4FC6-A472-7A158E2D1DEF}"/>
                </a:ext>
              </a:extLst>
            </p:cNvPr>
            <p:cNvSpPr/>
            <p:nvPr/>
          </p:nvSpPr>
          <p:spPr>
            <a:xfrm rot="21128821">
              <a:off x="1682024" y="1166831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0BF812-F9B3-4163-B966-60BF8795D625}"/>
                </a:ext>
              </a:extLst>
            </p:cNvPr>
            <p:cNvSpPr/>
            <p:nvPr/>
          </p:nvSpPr>
          <p:spPr>
            <a:xfrm rot="21128821">
              <a:off x="1705313" y="1190769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Picture Placeholder 52" descr="picture placeholder">
            <a:extLst>
              <a:ext uri="{FF2B5EF4-FFF2-40B4-BE49-F238E27FC236}">
                <a16:creationId xmlns:a16="http://schemas.microsoft.com/office/drawing/2014/main" id="{A2D5D735-13D0-45EB-A5A2-2EE1721ED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 rot="21137592">
            <a:off x="3464491" y="1230004"/>
            <a:ext cx="2187511" cy="2145283"/>
          </a:xfrm>
        </p:spPr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283C6F-261C-4747-BEA8-CFE87FE6B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942" y="2958354"/>
            <a:ext cx="2752536" cy="3155008"/>
            <a:chOff x="506098" y="3354800"/>
            <a:chExt cx="2515379" cy="2758561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33784B-60CC-4AD2-98A1-FE2E7EA23945}"/>
                </a:ext>
              </a:extLst>
            </p:cNvPr>
            <p:cNvSpPr/>
            <p:nvPr/>
          </p:nvSpPr>
          <p:spPr>
            <a:xfrm rot="166541">
              <a:off x="506098" y="3354800"/>
              <a:ext cx="2515379" cy="2758561"/>
            </a:xfrm>
            <a:custGeom>
              <a:avLst/>
              <a:gdLst>
                <a:gd name="connsiteX0" fmla="*/ 5699 w 2515378"/>
                <a:gd name="connsiteY0" fmla="*/ 5700 h 2758561"/>
                <a:gd name="connsiteX1" fmla="*/ 2514847 w 2515378"/>
                <a:gd name="connsiteY1" fmla="*/ 5700 h 2758561"/>
                <a:gd name="connsiteX2" fmla="*/ 2514847 w 2515378"/>
                <a:gd name="connsiteY2" fmla="*/ 2758029 h 2758561"/>
                <a:gd name="connsiteX3" fmla="*/ 5699 w 2515378"/>
                <a:gd name="connsiteY3" fmla="*/ 2758029 h 27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5378" h="2758561">
                  <a:moveTo>
                    <a:pt x="5699" y="5700"/>
                  </a:moveTo>
                  <a:lnTo>
                    <a:pt x="2514847" y="5700"/>
                  </a:lnTo>
                  <a:lnTo>
                    <a:pt x="2514847" y="2758029"/>
                  </a:lnTo>
                  <a:lnTo>
                    <a:pt x="5699" y="275802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0B669C8-6981-4388-8B36-FAD26A4DB6E2}"/>
                </a:ext>
              </a:extLst>
            </p:cNvPr>
            <p:cNvSpPr/>
            <p:nvPr/>
          </p:nvSpPr>
          <p:spPr>
            <a:xfrm rot="166541">
              <a:off x="602012" y="3432201"/>
              <a:ext cx="2340594" cy="2355796"/>
            </a:xfrm>
            <a:custGeom>
              <a:avLst/>
              <a:gdLst>
                <a:gd name="connsiteX0" fmla="*/ 5699 w 2340594"/>
                <a:gd name="connsiteY0" fmla="*/ 5700 h 2355796"/>
                <a:gd name="connsiteX1" fmla="*/ 2334971 w 2340594"/>
                <a:gd name="connsiteY1" fmla="*/ 5700 h 2355796"/>
                <a:gd name="connsiteX2" fmla="*/ 2334971 w 2340594"/>
                <a:gd name="connsiteY2" fmla="*/ 2351009 h 2355796"/>
                <a:gd name="connsiteX3" fmla="*/ 5699 w 2340594"/>
                <a:gd name="connsiteY3" fmla="*/ 2351009 h 235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0594" h="2355796">
                  <a:moveTo>
                    <a:pt x="5699" y="5700"/>
                  </a:moveTo>
                  <a:lnTo>
                    <a:pt x="2334971" y="5700"/>
                  </a:lnTo>
                  <a:lnTo>
                    <a:pt x="2334971" y="2351009"/>
                  </a:lnTo>
                  <a:lnTo>
                    <a:pt x="5699" y="235100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E4A900-768C-484A-845A-2DF57F2C9C50}"/>
                </a:ext>
              </a:extLst>
            </p:cNvPr>
            <p:cNvSpPr/>
            <p:nvPr/>
          </p:nvSpPr>
          <p:spPr>
            <a:xfrm rot="166541">
              <a:off x="627250" y="3455704"/>
              <a:ext cx="2287399" cy="2287402"/>
            </a:xfrm>
            <a:custGeom>
              <a:avLst/>
              <a:gdLst>
                <a:gd name="connsiteX0" fmla="*/ 4460 w 2287398"/>
                <a:gd name="connsiteY0" fmla="*/ 4460 h 2287401"/>
                <a:gd name="connsiteX1" fmla="*/ 2286843 w 2287398"/>
                <a:gd name="connsiteY1" fmla="*/ 4460 h 2287401"/>
                <a:gd name="connsiteX2" fmla="*/ 2286843 w 2287398"/>
                <a:gd name="connsiteY2" fmla="*/ 2286846 h 2287401"/>
                <a:gd name="connsiteX3" fmla="*/ 4460 w 2287398"/>
                <a:gd name="connsiteY3" fmla="*/ 2286846 h 228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398" h="2287401">
                  <a:moveTo>
                    <a:pt x="4460" y="4460"/>
                  </a:moveTo>
                  <a:lnTo>
                    <a:pt x="2286843" y="4460"/>
                  </a:lnTo>
                  <a:lnTo>
                    <a:pt x="2286843" y="2286846"/>
                  </a:lnTo>
                  <a:lnTo>
                    <a:pt x="4460" y="2286846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Picture Placeholder 50" descr="picture placeholder">
            <a:extLst>
              <a:ext uri="{FF2B5EF4-FFF2-40B4-BE49-F238E27FC236}">
                <a16:creationId xmlns:a16="http://schemas.microsoft.com/office/drawing/2014/main" id="{5F24A025-226D-4E45-A25D-E6DA8B1DB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 rot="175312">
            <a:off x="559291" y="3308825"/>
            <a:ext cx="2187511" cy="2145283"/>
          </a:xfrm>
        </p:spPr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266AAE-A20C-4592-A492-EB216BF2B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19181" y="626553"/>
            <a:ext cx="4616448" cy="5062755"/>
            <a:chOff x="6919181" y="626553"/>
            <a:chExt cx="4616448" cy="5062755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FEC6BC4-6FF1-4CCE-9179-FCB7584F4F5A}"/>
                </a:ext>
              </a:extLst>
            </p:cNvPr>
            <p:cNvSpPr/>
            <p:nvPr/>
          </p:nvSpPr>
          <p:spPr>
            <a:xfrm rot="21344584">
              <a:off x="6919181" y="626553"/>
              <a:ext cx="4616448" cy="5062755"/>
            </a:xfrm>
            <a:custGeom>
              <a:avLst/>
              <a:gdLst>
                <a:gd name="connsiteX0" fmla="*/ 10460 w 4616448"/>
                <a:gd name="connsiteY0" fmla="*/ 10460 h 5062755"/>
                <a:gd name="connsiteX1" fmla="*/ 4615473 w 4616448"/>
                <a:gd name="connsiteY1" fmla="*/ 10460 h 5062755"/>
                <a:gd name="connsiteX2" fmla="*/ 4615473 w 4616448"/>
                <a:gd name="connsiteY2" fmla="*/ 5061779 h 5062755"/>
                <a:gd name="connsiteX3" fmla="*/ 10460 w 4616448"/>
                <a:gd name="connsiteY3" fmla="*/ 5061779 h 506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6448" h="5062755">
                  <a:moveTo>
                    <a:pt x="10460" y="10460"/>
                  </a:moveTo>
                  <a:lnTo>
                    <a:pt x="4615473" y="10460"/>
                  </a:lnTo>
                  <a:lnTo>
                    <a:pt x="4615473" y="5061779"/>
                  </a:lnTo>
                  <a:lnTo>
                    <a:pt x="10460" y="506177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327BB11-3191-4A03-8A3D-4FBDD30890A3}"/>
                </a:ext>
              </a:extLst>
            </p:cNvPr>
            <p:cNvSpPr/>
            <p:nvPr/>
          </p:nvSpPr>
          <p:spPr>
            <a:xfrm rot="21344584">
              <a:off x="7067235" y="768401"/>
              <a:ext cx="4295668" cy="4323565"/>
            </a:xfrm>
            <a:custGeom>
              <a:avLst/>
              <a:gdLst>
                <a:gd name="connsiteX0" fmla="*/ 10460 w 4295668"/>
                <a:gd name="connsiteY0" fmla="*/ 10460 h 4323565"/>
                <a:gd name="connsiteX1" fmla="*/ 4285348 w 4295668"/>
                <a:gd name="connsiteY1" fmla="*/ 10460 h 4323565"/>
                <a:gd name="connsiteX2" fmla="*/ 4285348 w 4295668"/>
                <a:gd name="connsiteY2" fmla="*/ 4314779 h 4323565"/>
                <a:gd name="connsiteX3" fmla="*/ 10460 w 4295668"/>
                <a:gd name="connsiteY3" fmla="*/ 4314779 h 432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5668" h="4323565">
                  <a:moveTo>
                    <a:pt x="10460" y="10460"/>
                  </a:moveTo>
                  <a:lnTo>
                    <a:pt x="4285348" y="10460"/>
                  </a:lnTo>
                  <a:lnTo>
                    <a:pt x="4285348" y="4314779"/>
                  </a:lnTo>
                  <a:lnTo>
                    <a:pt x="10460" y="4314779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5033411-A824-4F31-BD95-2935970A3E1C}"/>
                </a:ext>
              </a:extLst>
            </p:cNvPr>
            <p:cNvSpPr/>
            <p:nvPr/>
          </p:nvSpPr>
          <p:spPr>
            <a:xfrm rot="21344584">
              <a:off x="7111170" y="811990"/>
              <a:ext cx="4198039" cy="4198042"/>
            </a:xfrm>
            <a:custGeom>
              <a:avLst/>
              <a:gdLst>
                <a:gd name="connsiteX0" fmla="*/ 8185 w 4198039"/>
                <a:gd name="connsiteY0" fmla="*/ 8185 h 4198042"/>
                <a:gd name="connsiteX1" fmla="*/ 4197019 w 4198039"/>
                <a:gd name="connsiteY1" fmla="*/ 8185 h 4198042"/>
                <a:gd name="connsiteX2" fmla="*/ 4197019 w 4198039"/>
                <a:gd name="connsiteY2" fmla="*/ 4197022 h 4198042"/>
                <a:gd name="connsiteX3" fmla="*/ 8185 w 4198039"/>
                <a:gd name="connsiteY3" fmla="*/ 4197022 h 419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8039" h="4198042">
                  <a:moveTo>
                    <a:pt x="8185" y="8185"/>
                  </a:moveTo>
                  <a:lnTo>
                    <a:pt x="4197019" y="8185"/>
                  </a:lnTo>
                  <a:lnTo>
                    <a:pt x="4197019" y="4197022"/>
                  </a:lnTo>
                  <a:lnTo>
                    <a:pt x="8185" y="419702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Picture Placeholder 49" descr="picture placeholder">
            <a:extLst>
              <a:ext uri="{FF2B5EF4-FFF2-40B4-BE49-F238E27FC236}">
                <a16:creationId xmlns:a16="http://schemas.microsoft.com/office/drawing/2014/main" id="{7EAC1B58-5127-4642-95CB-9909229AC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C6FE70-C69F-4B95-B3A8-FFA9F13A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50DB98-F665-4AF9-8F9D-22A03B4E5034}"/>
              </a:ext>
            </a:extLst>
          </p:cNvPr>
          <p:cNvSpPr/>
          <p:nvPr/>
        </p:nvSpPr>
        <p:spPr>
          <a:xfrm>
            <a:off x="3506249" y="6166426"/>
            <a:ext cx="509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Senior Name:</a:t>
            </a:r>
          </a:p>
        </p:txBody>
      </p:sp>
    </p:spTree>
    <p:extLst>
      <p:ext uri="{BB962C8B-B14F-4D97-AF65-F5344CB8AC3E}">
        <p14:creationId xmlns:p14="http://schemas.microsoft.com/office/powerpoint/2010/main" val="43156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999F4856-7093-4324-A02D-CD8A2CF37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9587" y="2496386"/>
            <a:ext cx="3089720" cy="3388424"/>
            <a:chOff x="589587" y="2496386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F9B3300-4C73-4423-B004-3B8E0EA546ED}"/>
                </a:ext>
              </a:extLst>
            </p:cNvPr>
            <p:cNvSpPr/>
            <p:nvPr/>
          </p:nvSpPr>
          <p:spPr>
            <a:xfrm>
              <a:off x="589587" y="2496386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2BFD66-67C3-450F-9252-10B2DF52E4F9}"/>
                </a:ext>
              </a:extLst>
            </p:cNvPr>
            <p:cNvSpPr/>
            <p:nvPr/>
          </p:nvSpPr>
          <p:spPr>
            <a:xfrm>
              <a:off x="700014" y="2591131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5B0545-DF6A-4973-903F-96036051893E}"/>
                </a:ext>
              </a:extLst>
            </p:cNvPr>
            <p:cNvSpPr/>
            <p:nvPr/>
          </p:nvSpPr>
          <p:spPr>
            <a:xfrm>
              <a:off x="730381" y="2620097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Picture Placeholder 59" descr="picture placeholder">
            <a:extLst>
              <a:ext uri="{FF2B5EF4-FFF2-40B4-BE49-F238E27FC236}">
                <a16:creationId xmlns:a16="http://schemas.microsoft.com/office/drawing/2014/main" id="{D7C0E3F4-0905-475B-ADD6-71988DA1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60E785-1462-44AE-B507-C5EC3CDDE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6292" y="1411001"/>
            <a:ext cx="3659415" cy="4073825"/>
            <a:chOff x="4547966" y="2496386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8F18CE9-B9D3-4ABD-8F3C-BF685C62A8B0}"/>
                </a:ext>
              </a:extLst>
            </p:cNvPr>
            <p:cNvSpPr/>
            <p:nvPr/>
          </p:nvSpPr>
          <p:spPr>
            <a:xfrm>
              <a:off x="4547966" y="2496386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B074E87-7D03-4622-8532-DB993C28F859}"/>
                </a:ext>
              </a:extLst>
            </p:cNvPr>
            <p:cNvSpPr/>
            <p:nvPr/>
          </p:nvSpPr>
          <p:spPr>
            <a:xfrm>
              <a:off x="4658393" y="2591131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E56470-A504-40F0-8837-16B558C9D0A2}"/>
                </a:ext>
              </a:extLst>
            </p:cNvPr>
            <p:cNvSpPr/>
            <p:nvPr/>
          </p:nvSpPr>
          <p:spPr>
            <a:xfrm>
              <a:off x="4688760" y="2620097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Picture Placeholder 60" descr="picture placeholder">
            <a:extLst>
              <a:ext uri="{FF2B5EF4-FFF2-40B4-BE49-F238E27FC236}">
                <a16:creationId xmlns:a16="http://schemas.microsoft.com/office/drawing/2014/main" id="{3B6E500E-51AC-4AB0-B620-98D8282B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 rot="8771">
            <a:off x="4757782" y="1917677"/>
            <a:ext cx="2670089" cy="2693489"/>
          </a:xfrm>
        </p:spPr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B799CD7-749E-4D0C-BD16-83A1990AC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06346" y="2496386"/>
            <a:ext cx="3089720" cy="3388424"/>
            <a:chOff x="8506346" y="2496386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F4F2423-58BE-422E-B131-8E05B5011CE7}"/>
                </a:ext>
              </a:extLst>
            </p:cNvPr>
            <p:cNvSpPr/>
            <p:nvPr/>
          </p:nvSpPr>
          <p:spPr>
            <a:xfrm>
              <a:off x="8506346" y="2496386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41030AB-598F-4B31-90D6-7087BB141E65}"/>
                </a:ext>
              </a:extLst>
            </p:cNvPr>
            <p:cNvSpPr/>
            <p:nvPr/>
          </p:nvSpPr>
          <p:spPr>
            <a:xfrm>
              <a:off x="8616773" y="2591131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027C15-100F-4FA7-9358-4CA50169C6BE}"/>
                </a:ext>
              </a:extLst>
            </p:cNvPr>
            <p:cNvSpPr/>
            <p:nvPr/>
          </p:nvSpPr>
          <p:spPr>
            <a:xfrm>
              <a:off x="8647140" y="2620097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Picture Placeholder 61" descr="picture placeholder">
            <a:extLst>
              <a:ext uri="{FF2B5EF4-FFF2-40B4-BE49-F238E27FC236}">
                <a16:creationId xmlns:a16="http://schemas.microsoft.com/office/drawing/2014/main" id="{4C8F08FD-BA79-41FC-A4B9-2FC96DD4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4E907-0783-42E2-BB23-8547BCF47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" name="Title 12">
            <a:extLst>
              <a:ext uri="{FF2B5EF4-FFF2-40B4-BE49-F238E27FC236}">
                <a16:creationId xmlns:a16="http://schemas.microsoft.com/office/drawing/2014/main" id="{7EF40541-3559-4F75-9699-AECDDE03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7799112" cy="801778"/>
          </a:xfrm>
        </p:spPr>
        <p:txBody>
          <a:bodyPr/>
          <a:lstStyle/>
          <a:p>
            <a:r>
              <a:rPr lang="en-US"/>
              <a:t>Capsule #6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00FF3F-633E-4890-83CB-7573A1AB91BB}"/>
              </a:ext>
            </a:extLst>
          </p:cNvPr>
          <p:cNvSpPr/>
          <p:nvPr/>
        </p:nvSpPr>
        <p:spPr>
          <a:xfrm>
            <a:off x="3506249" y="6166426"/>
            <a:ext cx="509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Senior Name:</a:t>
            </a:r>
          </a:p>
        </p:txBody>
      </p:sp>
    </p:spTree>
    <p:extLst>
      <p:ext uri="{BB962C8B-B14F-4D97-AF65-F5344CB8AC3E}">
        <p14:creationId xmlns:p14="http://schemas.microsoft.com/office/powerpoint/2010/main" val="79279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AE181-1BBF-4AB3-9965-6B1E7BA2E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9377F137-2584-4A91-ACEA-D8AA39ADA438}"/>
              </a:ext>
            </a:extLst>
          </p:cNvPr>
          <p:cNvSpPr/>
          <p:nvPr/>
        </p:nvSpPr>
        <p:spPr>
          <a:xfrm>
            <a:off x="289560" y="1518704"/>
            <a:ext cx="3886200" cy="3815296"/>
          </a:xfrm>
          <a:prstGeom prst="homePlate">
            <a:avLst>
              <a:gd name="adj" fmla="val 1320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/>
              <a:t>Step 1: </a:t>
            </a:r>
          </a:p>
          <a:p>
            <a:pPr algn="ctr"/>
            <a:r>
              <a:rPr lang="en-US" sz="2000" b="1"/>
              <a:t>Select 2-4 Photos</a:t>
            </a:r>
          </a:p>
          <a:p>
            <a:endParaRPr lang="en-US" sz="2000" b="1"/>
          </a:p>
          <a:p>
            <a:r>
              <a:rPr lang="en-US" sz="2000"/>
              <a:t>1. </a:t>
            </a:r>
            <a:r>
              <a:rPr lang="en-US" sz="2000">
                <a:latin typeface="Arial Narrow" panose="020B0606020202030204" pitchFamily="34" charset="0"/>
              </a:rPr>
              <a:t>Senior Portrait or Photo (Req) </a:t>
            </a:r>
          </a:p>
          <a:p>
            <a:pPr marL="350838" indent="-350838"/>
            <a:r>
              <a:rPr lang="en-US" sz="2000">
                <a:latin typeface="Arial Narrow" panose="020B0606020202030204" pitchFamily="34" charset="0"/>
              </a:rPr>
              <a:t>2.   Photo that captures your passion,     values, or Covid-19 experience (Req)</a:t>
            </a:r>
          </a:p>
          <a:p>
            <a:r>
              <a:rPr lang="en-US" sz="2000">
                <a:latin typeface="Arial Narrow" panose="020B0606020202030204" pitchFamily="34" charset="0"/>
              </a:rPr>
              <a:t>3.  Senior Life/Activity (optional)</a:t>
            </a:r>
          </a:p>
          <a:p>
            <a:r>
              <a:rPr lang="en-US" sz="2000">
                <a:latin typeface="Arial Narrow" panose="020B0606020202030204" pitchFamily="34" charset="0"/>
              </a:rPr>
              <a:t>4.  Senior Life/Future Goal (optional) </a:t>
            </a:r>
          </a:p>
          <a:p>
            <a:pPr marL="396875" indent="60325"/>
            <a:endParaRPr lang="en-US" sz="900" i="1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9AF614B-8B05-4584-AD87-488B0A69101E}"/>
              </a:ext>
            </a:extLst>
          </p:cNvPr>
          <p:cNvSpPr/>
          <p:nvPr/>
        </p:nvSpPr>
        <p:spPr>
          <a:xfrm>
            <a:off x="4175760" y="1518704"/>
            <a:ext cx="3840482" cy="3815296"/>
          </a:xfrm>
          <a:prstGeom prst="homePlate">
            <a:avLst>
              <a:gd name="adj" fmla="val 1320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Step 2: </a:t>
            </a:r>
          </a:p>
          <a:p>
            <a:pPr algn="ctr"/>
            <a:r>
              <a:rPr lang="en-US" sz="2000" b="1" dirty="0"/>
              <a:t>Drag and Drop</a:t>
            </a:r>
          </a:p>
          <a:p>
            <a:endParaRPr lang="en-US" sz="2000" b="1" dirty="0"/>
          </a:p>
          <a:p>
            <a:pPr algn="ctr"/>
            <a:r>
              <a:rPr lang="en-US" sz="2000" dirty="0"/>
              <a:t>Choose layout for the number of photos you want to include!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Drag and drop your photos into the template!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15D1B24-17D8-49F6-8CBD-C8CB534FEAB0}"/>
              </a:ext>
            </a:extLst>
          </p:cNvPr>
          <p:cNvSpPr/>
          <p:nvPr/>
        </p:nvSpPr>
        <p:spPr>
          <a:xfrm>
            <a:off x="8057288" y="1518704"/>
            <a:ext cx="4134712" cy="3815296"/>
          </a:xfrm>
          <a:prstGeom prst="homePlate">
            <a:avLst>
              <a:gd name="adj" fmla="val 1320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/>
              <a:t>Step 3: </a:t>
            </a:r>
          </a:p>
          <a:p>
            <a:pPr algn="ctr"/>
            <a:r>
              <a:rPr lang="en-US" sz="2000" b="1" dirty="0"/>
              <a:t>Submit by May 31st!</a:t>
            </a:r>
          </a:p>
          <a:p>
            <a:endParaRPr lang="en-US" sz="2000" b="1" dirty="0"/>
          </a:p>
          <a:p>
            <a:r>
              <a:rPr lang="en-US" sz="2000" dirty="0"/>
              <a:t>Name File: </a:t>
            </a:r>
          </a:p>
          <a:p>
            <a:r>
              <a:rPr lang="en-US" sz="1400" dirty="0"/>
              <a:t>  </a:t>
            </a:r>
            <a:r>
              <a:rPr lang="en-US" sz="1400" dirty="0">
                <a:solidFill>
                  <a:srgbClr val="FFFF00"/>
                </a:solidFill>
              </a:rPr>
              <a:t>STU ID# </a:t>
            </a:r>
            <a:r>
              <a:rPr lang="en-US" dirty="0">
                <a:solidFill>
                  <a:srgbClr val="FFFF00"/>
                </a:solidFill>
              </a:rPr>
              <a:t>_</a:t>
            </a:r>
            <a:r>
              <a:rPr lang="en-US" sz="1400" dirty="0" err="1">
                <a:solidFill>
                  <a:srgbClr val="FFFF00"/>
                </a:solidFill>
              </a:rPr>
              <a:t>LastName</a:t>
            </a:r>
            <a:r>
              <a:rPr lang="en-US" sz="2000" dirty="0" err="1">
                <a:solidFill>
                  <a:srgbClr val="FFFF00"/>
                </a:solidFill>
              </a:rPr>
              <a:t>_</a:t>
            </a:r>
            <a:r>
              <a:rPr lang="en-US" sz="1400" dirty="0" err="1">
                <a:solidFill>
                  <a:srgbClr val="FFFF00"/>
                </a:solidFill>
              </a:rPr>
              <a:t>Dean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2000" dirty="0"/>
              <a:t>452332_Joseph_Pliskin</a:t>
            </a:r>
          </a:p>
          <a:p>
            <a:endParaRPr lang="en-US" sz="2000" dirty="0"/>
          </a:p>
          <a:p>
            <a:r>
              <a:rPr lang="en-US" sz="2000" dirty="0"/>
              <a:t>Upload Time Capsule: </a:t>
            </a:r>
            <a:r>
              <a:rPr lang="en-US" sz="21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https://bit.ly/2WUb3yb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endParaRPr lang="en-US" sz="2100" b="1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6" name="Title 26">
            <a:extLst>
              <a:ext uri="{FF2B5EF4-FFF2-40B4-BE49-F238E27FC236}">
                <a16:creationId xmlns:a16="http://schemas.microsoft.com/office/drawing/2014/main" id="{83D55545-B823-4B0E-AE42-E1A8466B98D6}"/>
              </a:ext>
            </a:extLst>
          </p:cNvPr>
          <p:cNvSpPr txBox="1">
            <a:spLocks/>
          </p:cNvSpPr>
          <p:nvPr/>
        </p:nvSpPr>
        <p:spPr>
          <a:xfrm>
            <a:off x="289560" y="328920"/>
            <a:ext cx="11628120" cy="823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Levenim MT" panose="02010502060101010101" pitchFamily="2" charset="-79"/>
              </a:defRPr>
            </a:lvl1pPr>
          </a:lstStyle>
          <a:p>
            <a:pPr algn="ctr"/>
            <a:r>
              <a:rPr lang="en-US"/>
              <a:t>DRAG AND DROP PHOTO 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4D0DF-1F87-441D-84E5-1EC003E72BB4}"/>
              </a:ext>
            </a:extLst>
          </p:cNvPr>
          <p:cNvSpPr txBox="1"/>
          <p:nvPr/>
        </p:nvSpPr>
        <p:spPr>
          <a:xfrm>
            <a:off x="461869" y="5700187"/>
            <a:ext cx="1126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Due to time constraints, changes cannot be made after submission; likewise, inappropriate material will result in the entire senior page being deleted. </a:t>
            </a:r>
          </a:p>
        </p:txBody>
      </p:sp>
    </p:spTree>
    <p:extLst>
      <p:ext uri="{BB962C8B-B14F-4D97-AF65-F5344CB8AC3E}">
        <p14:creationId xmlns:p14="http://schemas.microsoft.com/office/powerpoint/2010/main" val="421505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28EC1DEA-D126-4686-BC73-DBCE17C88189}"/>
              </a:ext>
            </a:extLst>
          </p:cNvPr>
          <p:cNvSpPr/>
          <p:nvPr/>
        </p:nvSpPr>
        <p:spPr>
          <a:xfrm>
            <a:off x="455150" y="398241"/>
            <a:ext cx="8119889" cy="3627120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5400" b="1">
                <a:solidFill>
                  <a:schemeClr val="bg1"/>
                </a:solidFill>
                <a:latin typeface="Aldhabi" panose="020B0604020202020204" pitchFamily="2" charset="-78"/>
                <a:ea typeface="Verdana" panose="020B0604030504040204" pitchFamily="34" charset="0"/>
                <a:cs typeface="Aldhabi" panose="020B0604020202020204" pitchFamily="2" charset="-78"/>
              </a:rPr>
              <a:t>digital time capsule</a:t>
            </a:r>
            <a:r>
              <a:rPr lang="en-US" sz="5400">
                <a:solidFill>
                  <a:schemeClr val="bg1"/>
                </a:solidFill>
                <a:latin typeface="Aldhabi" panose="020B0604020202020204" pitchFamily="2" charset="-78"/>
                <a:ea typeface="Verdana" panose="020B0604030504040204" pitchFamily="34" charset="0"/>
                <a:cs typeface="Aldhabi" panose="020B0604020202020204" pitchFamily="2" charset="-78"/>
              </a:rPr>
              <a:t> (</a:t>
            </a:r>
            <a:r>
              <a:rPr lang="en-US" sz="4000">
                <a:solidFill>
                  <a:schemeClr val="bg1"/>
                </a:solidFill>
                <a:latin typeface="Aldhabi" panose="020B0604020202020204" pitchFamily="2" charset="-78"/>
                <a:ea typeface="Verdana" panose="020B0604030504040204" pitchFamily="34" charset="0"/>
                <a:cs typeface="Aldhabi" panose="020B0604020202020204" pitchFamily="2" charset="-78"/>
              </a:rPr>
              <a:t>noun)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000">
                <a:solidFill>
                  <a:schemeClr val="bg1"/>
                </a:solidFill>
                <a:latin typeface="Aldhabi" panose="020B0604020202020204" pitchFamily="2" charset="-78"/>
                <a:ea typeface="Verdana" panose="020B0604030504040204" pitchFamily="34" charset="0"/>
                <a:cs typeface="Aldhabi" panose="020B0604020202020204" pitchFamily="2" charset="-78"/>
              </a:rPr>
              <a:t>  </a:t>
            </a:r>
            <a:r>
              <a:rPr lang="en-US" sz="4000" b="1">
                <a:solidFill>
                  <a:schemeClr val="bg1"/>
                </a:solidFill>
                <a:latin typeface="Aldhabi" panose="020B0604020202020204" pitchFamily="2" charset="-78"/>
                <a:ea typeface="Verdana" panose="020B0604030504040204" pitchFamily="34" charset="0"/>
                <a:cs typeface="Aldhabi" panose="020B0604020202020204" pitchFamily="2" charset="-78"/>
              </a:rPr>
              <a:t>Definition of digital time capsule</a:t>
            </a:r>
            <a:r>
              <a:rPr lang="en-US" sz="4000">
                <a:solidFill>
                  <a:schemeClr val="bg1"/>
                </a:solidFill>
                <a:latin typeface="Aldhabi" panose="020B0604020202020204" pitchFamily="2" charset="-78"/>
                <a:ea typeface="Verdana" panose="020B0604030504040204" pitchFamily="34" charset="0"/>
                <a:cs typeface="Aldhabi" panose="020B0604020202020204" pitchFamily="2" charset="-78"/>
              </a:rPr>
              <a:t>: </a:t>
            </a:r>
            <a:r>
              <a:rPr lang="en-US" sz="4000" i="1">
                <a:solidFill>
                  <a:schemeClr val="bg1"/>
                </a:solidFill>
                <a:latin typeface="Aldhabi" panose="020B0604020202020204" pitchFamily="2" charset="-78"/>
                <a:ea typeface="Verdana" panose="020B0604030504040204" pitchFamily="34" charset="0"/>
                <a:cs typeface="Aldhabi" panose="020B0604020202020204" pitchFamily="2" charset="-78"/>
              </a:rPr>
              <a:t>a collection of images gathered to capture an era and to be reopened at a later date; representative of current culture that is saved and remembered at a specific time in the future. </a:t>
            </a:r>
          </a:p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64835D4-65A8-4AE0-9853-4BC47FCEE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D3C4EEC-F499-4A7F-B67B-5709763315B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42DEFE-B977-4509-B04C-74427D219153}"/>
              </a:ext>
            </a:extLst>
          </p:cNvPr>
          <p:cNvGrpSpPr/>
          <p:nvPr/>
        </p:nvGrpSpPr>
        <p:grpSpPr>
          <a:xfrm>
            <a:off x="7684616" y="3096867"/>
            <a:ext cx="3587301" cy="3362892"/>
            <a:chOff x="6477000" y="1512292"/>
            <a:chExt cx="4937759" cy="49951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18394B-06E9-41CD-BF16-AED826F7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158" y="2028700"/>
              <a:ext cx="3947160" cy="38512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73CAAF-B916-47F2-B2F3-E7257C51396E}"/>
                </a:ext>
              </a:extLst>
            </p:cNvPr>
            <p:cNvSpPr/>
            <p:nvPr/>
          </p:nvSpPr>
          <p:spPr>
            <a:xfrm>
              <a:off x="6761478" y="1676827"/>
              <a:ext cx="4414520" cy="35043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10468520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>
                  <a:ln/>
                  <a:solidFill>
                    <a:schemeClr val="bg1"/>
                  </a:solidFill>
                  <a:effectLst/>
                </a:rPr>
                <a:t>CLASS OF 2020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DA5C32-2E89-4740-889D-DC5414969DD3}"/>
                </a:ext>
              </a:extLst>
            </p:cNvPr>
            <p:cNvSpPr/>
            <p:nvPr/>
          </p:nvSpPr>
          <p:spPr>
            <a:xfrm>
              <a:off x="6477000" y="1512292"/>
              <a:ext cx="4937759" cy="4995188"/>
            </a:xfrm>
            <a:prstGeom prst="rect">
              <a:avLst/>
            </a:prstGeom>
            <a:noFill/>
          </p:spPr>
          <p:txBody>
            <a:bodyPr wrap="none" lIns="274320" tIns="0" rIns="91440" bIns="45720">
              <a:prstTxWarp prst="textArchDown">
                <a:avLst>
                  <a:gd name="adj" fmla="val 20916287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200" b="1">
                  <a:ln/>
                  <a:solidFill>
                    <a:schemeClr val="bg1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3200" b="1">
                  <a:ln/>
                  <a:solidFill>
                    <a:schemeClr val="bg1"/>
                  </a:solidFill>
                </a:rPr>
                <a:t>HE CLASS THAT MADE HISTORY</a:t>
              </a:r>
              <a:r>
                <a:rPr lang="en-US" sz="3200" b="1">
                  <a:ln/>
                  <a:solidFill>
                    <a:schemeClr val="accent3"/>
                  </a:solidFill>
                </a:rPr>
                <a:t>!</a:t>
              </a:r>
              <a:endParaRPr lang="en-US" sz="3200" b="1" cap="none" spc="0">
                <a:ln/>
                <a:solidFill>
                  <a:schemeClr val="accent3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64835D4-65A8-4AE0-9853-4BC47FCEE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21" y="6346518"/>
            <a:ext cx="27432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D3C4EEC-F499-4A7F-B67B-5709763315B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D539A49-DAF6-41FB-ACD4-5C8E2199FFE2}"/>
              </a:ext>
            </a:extLst>
          </p:cNvPr>
          <p:cNvSpPr/>
          <p:nvPr/>
        </p:nvSpPr>
        <p:spPr>
          <a:xfrm>
            <a:off x="3921761" y="1504642"/>
            <a:ext cx="2633608" cy="2261014"/>
          </a:xfrm>
          <a:prstGeom prst="hear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Dedicated slide for every senior! </a:t>
            </a:r>
            <a:r>
              <a:rPr lang="en-US" sz="1600" b="1"/>
              <a:t>No senior left behind!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86BFB41-F778-4C3C-A6F2-5A9198398038}"/>
              </a:ext>
            </a:extLst>
          </p:cNvPr>
          <p:cNvSpPr/>
          <p:nvPr/>
        </p:nvSpPr>
        <p:spPr>
          <a:xfrm>
            <a:off x="9152813" y="1269634"/>
            <a:ext cx="2633608" cy="1569660"/>
          </a:xfrm>
          <a:prstGeom prst="flowChartTerminato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Digital keepsake </a:t>
            </a:r>
            <a:r>
              <a:rPr lang="en-US"/>
              <a:t>for every senior! 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61A4743-3A26-49D4-ADF3-A5B3C0CE52DF}"/>
              </a:ext>
            </a:extLst>
          </p:cNvPr>
          <p:cNvSpPr/>
          <p:nvPr/>
        </p:nvSpPr>
        <p:spPr>
          <a:xfrm>
            <a:off x="9164398" y="4016043"/>
            <a:ext cx="2397760" cy="2261014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Compliment to </a:t>
            </a:r>
            <a:r>
              <a:rPr lang="en-US" b="1"/>
              <a:t>Virtual Graduation Ceremony</a:t>
            </a: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347FFE1B-2119-4BF5-9189-B9564CE00143}"/>
              </a:ext>
            </a:extLst>
          </p:cNvPr>
          <p:cNvSpPr/>
          <p:nvPr/>
        </p:nvSpPr>
        <p:spPr>
          <a:xfrm>
            <a:off x="4330251" y="4403314"/>
            <a:ext cx="3200400" cy="2261014"/>
          </a:xfrm>
          <a:prstGeom prst="wav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CHOICE! </a:t>
            </a:r>
          </a:p>
          <a:p>
            <a:pPr algn="ctr"/>
            <a:r>
              <a:rPr lang="en-US"/>
              <a:t>Senior will choose images that reflect what they personally value!  </a:t>
            </a:r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6A6813EE-ABF5-43E5-A45F-90EE1DC12A93}"/>
              </a:ext>
            </a:extLst>
          </p:cNvPr>
          <p:cNvSpPr/>
          <p:nvPr/>
        </p:nvSpPr>
        <p:spPr>
          <a:xfrm>
            <a:off x="152634" y="2045661"/>
            <a:ext cx="3825240" cy="1393398"/>
          </a:xfrm>
          <a:prstGeom prst="flowChartPreparati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Personal</a:t>
            </a:r>
            <a:r>
              <a:rPr lang="en-US"/>
              <a:t> touch in keeping with our Westside vision!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4D195-598F-4C54-9895-CBE291985092}"/>
              </a:ext>
            </a:extLst>
          </p:cNvPr>
          <p:cNvSpPr txBox="1"/>
          <p:nvPr/>
        </p:nvSpPr>
        <p:spPr>
          <a:xfrm>
            <a:off x="377190" y="328602"/>
            <a:ext cx="10333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Modern Love Caps" panose="04070805081001020A01" pitchFamily="82" charset="0"/>
              </a:rPr>
              <a:t>In addition to creating a digital time capsule…</a:t>
            </a:r>
            <a:r>
              <a:rPr lang="en-US" sz="3200">
                <a:solidFill>
                  <a:schemeClr val="bg1"/>
                </a:solidFill>
                <a:latin typeface="Modern Love Grunge" panose="04070805081005020601" pitchFamily="82" charset="0"/>
              </a:rPr>
              <a:t>here are a few ways the project can support our graduating seniors right now! </a:t>
            </a:r>
            <a:endParaRPr lang="en-US" sz="3200">
              <a:solidFill>
                <a:schemeClr val="bg1"/>
              </a:solidFill>
              <a:latin typeface="Modern Love Caps" panose="04070805081001020A01" pitchFamily="82" charset="0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BF24590-11D4-4A44-ABC8-DCA9228C8FE3}"/>
              </a:ext>
            </a:extLst>
          </p:cNvPr>
          <p:cNvSpPr/>
          <p:nvPr/>
        </p:nvSpPr>
        <p:spPr>
          <a:xfrm>
            <a:off x="369754" y="3429001"/>
            <a:ext cx="3812434" cy="2975478"/>
          </a:xfrm>
          <a:prstGeom prst="star5">
            <a:avLst>
              <a:gd name="adj" fmla="val 26213"/>
              <a:gd name="hf" fmla="val 105146"/>
              <a:gd name="vf" fmla="val 11055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Readily available for </a:t>
            </a:r>
            <a:r>
              <a:rPr lang="en-US" sz="1600" b="1"/>
              <a:t>future celebratory activities </a:t>
            </a:r>
            <a:r>
              <a:rPr lang="en-US" sz="1600"/>
              <a:t>honoring the Class of 2020!</a:t>
            </a:r>
          </a:p>
        </p:txBody>
      </p:sp>
      <p:sp>
        <p:nvSpPr>
          <p:cNvPr id="14" name="Star: 8 Points 13">
            <a:extLst>
              <a:ext uri="{FF2B5EF4-FFF2-40B4-BE49-F238E27FC236}">
                <a16:creationId xmlns:a16="http://schemas.microsoft.com/office/drawing/2014/main" id="{28C43140-9A0F-4638-987C-28483B7B5CFB}"/>
              </a:ext>
            </a:extLst>
          </p:cNvPr>
          <p:cNvSpPr/>
          <p:nvPr/>
        </p:nvSpPr>
        <p:spPr>
          <a:xfrm>
            <a:off x="6555369" y="2012350"/>
            <a:ext cx="2633608" cy="2545382"/>
          </a:xfrm>
          <a:prstGeom prst="star8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An EOY activity to keep seniors </a:t>
            </a:r>
            <a:r>
              <a:rPr lang="en-US" b="1"/>
              <a:t>engaged!</a:t>
            </a:r>
          </a:p>
        </p:txBody>
      </p:sp>
    </p:spTree>
    <p:extLst>
      <p:ext uri="{BB962C8B-B14F-4D97-AF65-F5344CB8AC3E}">
        <p14:creationId xmlns:p14="http://schemas.microsoft.com/office/powerpoint/2010/main" val="23327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>
                <a:lumMod val="90000"/>
              </a:schemeClr>
            </a:gs>
            <a:gs pos="44000">
              <a:schemeClr val="tx1">
                <a:lumMod val="65000"/>
                <a:lumOff val="35000"/>
              </a:schemeClr>
            </a:gs>
            <a:gs pos="69000">
              <a:schemeClr val="tx1">
                <a:lumMod val="75000"/>
                <a:lumOff val="2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C36AA4F-8377-4E6E-A1B3-248EE9FC81E8}"/>
              </a:ext>
            </a:extLst>
          </p:cNvPr>
          <p:cNvSpPr/>
          <p:nvPr/>
        </p:nvSpPr>
        <p:spPr>
          <a:xfrm>
            <a:off x="9099629" y="3615428"/>
            <a:ext cx="2073985" cy="19281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44D41A-4F85-4F42-B7E1-7F50E74515F7}"/>
              </a:ext>
            </a:extLst>
          </p:cNvPr>
          <p:cNvSpPr/>
          <p:nvPr/>
        </p:nvSpPr>
        <p:spPr>
          <a:xfrm>
            <a:off x="478154" y="396240"/>
            <a:ext cx="3209925" cy="792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Modern Love Caps" panose="04070805081001020A01" pitchFamily="82" charset="0"/>
              </a:rPr>
              <a:t>NOW WHAT?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E2B84-B61E-4B0C-A638-2A5703509386}"/>
              </a:ext>
            </a:extLst>
          </p:cNvPr>
          <p:cNvSpPr txBox="1"/>
          <p:nvPr/>
        </p:nvSpPr>
        <p:spPr>
          <a:xfrm>
            <a:off x="3794759" y="1219200"/>
            <a:ext cx="51067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  <a:latin typeface="Modern Love Caps" panose="04070805081001020A01" pitchFamily="82" charset="0"/>
              </a:rPr>
              <a:t>Check out the next slides…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Modern Love Caps" panose="04070805081001020A01" pitchFamily="82" charset="0"/>
              </a:rPr>
              <a:t>Example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Modern Love Caps" panose="04070805081001020A01" pitchFamily="82" charset="0"/>
              </a:rPr>
              <a:t>Capsule Layouts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Modern Love Caps" panose="04070805081001020A01" pitchFamily="82" charset="0"/>
              </a:rPr>
              <a:t>Seniors create their own!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Modern Love Caps" panose="04070805081001020A01" pitchFamily="82" charset="0"/>
              </a:rPr>
              <a:t>Seniors, or parent, upload one page</a:t>
            </a:r>
          </a:p>
        </p:txBody>
      </p:sp>
    </p:spTree>
    <p:extLst>
      <p:ext uri="{BB962C8B-B14F-4D97-AF65-F5344CB8AC3E}">
        <p14:creationId xmlns:p14="http://schemas.microsoft.com/office/powerpoint/2010/main" val="202189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3E0C38E6-1BB0-4630-BF39-03BBB58C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41" y="136523"/>
            <a:ext cx="2601429" cy="801778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122AFA9-0581-4B08-A69E-B8E65F013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873" y="2228813"/>
            <a:ext cx="3089720" cy="3388424"/>
            <a:chOff x="538873" y="2228813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F8D47D34-5C43-46DA-88EA-14B34C7CB1D9}"/>
                </a:ext>
              </a:extLst>
            </p:cNvPr>
            <p:cNvSpPr/>
            <p:nvPr/>
          </p:nvSpPr>
          <p:spPr>
            <a:xfrm rot="21257824">
              <a:off x="538873" y="2228813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0791C1F-8B8C-4208-B793-C53931F13894}"/>
                </a:ext>
              </a:extLst>
            </p:cNvPr>
            <p:cNvSpPr/>
            <p:nvPr/>
          </p:nvSpPr>
          <p:spPr>
            <a:xfrm rot="21257824">
              <a:off x="634119" y="2324007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2BE5ED9-BEB1-44F4-A021-C223D84E9DC5}"/>
                </a:ext>
              </a:extLst>
            </p:cNvPr>
            <p:cNvSpPr/>
            <p:nvPr/>
          </p:nvSpPr>
          <p:spPr>
            <a:xfrm rot="21257824">
              <a:off x="663200" y="2353267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D2BFCE4-48E0-4CF9-B8C2-D31E3C04057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t="8750" b="8750"/>
          <a:stretch>
            <a:fillRect/>
          </a:stretch>
        </p:blipFill>
        <p:spPr>
          <a:xfrm rot="21254737">
            <a:off x="696285" y="2325218"/>
            <a:ext cx="2670089" cy="2891271"/>
          </a:xfrm>
          <a:prstGeom prst="rect">
            <a:avLst/>
          </a:prstGeom>
        </p:spPr>
      </p:pic>
      <p:grpSp>
        <p:nvGrpSpPr>
          <p:cNvPr id="339" name="Group 338">
            <a:extLst>
              <a:ext uri="{FF2B5EF4-FFF2-40B4-BE49-F238E27FC236}">
                <a16:creationId xmlns:a16="http://schemas.microsoft.com/office/drawing/2014/main" id="{600A5D9D-BAB0-4524-AFEE-23308136B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56862" y="1200901"/>
            <a:ext cx="3089720" cy="3388424"/>
            <a:chOff x="3156862" y="1200901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0B9C538-F003-4E34-B61F-E733B80B9D9C}"/>
                </a:ext>
              </a:extLst>
            </p:cNvPr>
            <p:cNvSpPr/>
            <p:nvPr/>
          </p:nvSpPr>
          <p:spPr>
            <a:xfrm rot="531914">
              <a:off x="3156862" y="1200901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468E04C-C671-494B-A8BD-E94C41CD2FD6}"/>
                </a:ext>
              </a:extLst>
            </p:cNvPr>
            <p:cNvSpPr/>
            <p:nvPr/>
          </p:nvSpPr>
          <p:spPr>
            <a:xfrm rot="531914">
              <a:off x="3290772" y="1297944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377DAE8-D2D5-4548-B0C5-3EEF7C9C2F01}"/>
                </a:ext>
              </a:extLst>
            </p:cNvPr>
            <p:cNvSpPr/>
            <p:nvPr/>
          </p:nvSpPr>
          <p:spPr>
            <a:xfrm rot="531914">
              <a:off x="3323176" y="1326711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D74AE8B-546E-4FC2-A583-D0111F7C4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78911" y="2717970"/>
            <a:ext cx="3089720" cy="3388424"/>
            <a:chOff x="5978911" y="2717970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104F1371-87BE-45F5-960E-F98776FFEAE5}"/>
                </a:ext>
              </a:extLst>
            </p:cNvPr>
            <p:cNvSpPr/>
            <p:nvPr/>
          </p:nvSpPr>
          <p:spPr>
            <a:xfrm rot="21232851">
              <a:off x="5978911" y="2717970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732B3CF-C038-48F4-9EE0-854A7D2385BB}"/>
                </a:ext>
              </a:extLst>
            </p:cNvPr>
            <p:cNvSpPr/>
            <p:nvPr/>
          </p:nvSpPr>
          <p:spPr>
            <a:xfrm rot="21232851">
              <a:off x="6073051" y="2813257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7968263F-12C2-40D6-879C-CDA66358210E}"/>
                </a:ext>
              </a:extLst>
            </p:cNvPr>
            <p:cNvSpPr/>
            <p:nvPr/>
          </p:nvSpPr>
          <p:spPr>
            <a:xfrm rot="21232851">
              <a:off x="6102042" y="2842542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6" name="Picture Placeholder 345" descr="picture placeholder">
            <a:extLst>
              <a:ext uri="{FF2B5EF4-FFF2-40B4-BE49-F238E27FC236}">
                <a16:creationId xmlns:a16="http://schemas.microsoft.com/office/drawing/2014/main" id="{A34288DB-5331-4291-A558-A5039C16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B99C77D-AE9E-4E95-B0E7-3FAE971084B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929" b="9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007752-7487-42B4-AD5E-C7C8869D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3BB8ED4-7CFD-4930-BF3C-F24C744AA76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/>
          <a:srcRect l="11009" r="11009"/>
          <a:stretch>
            <a:fillRect/>
          </a:stretch>
        </p:blipFill>
        <p:spPr>
          <a:xfrm rot="21170369">
            <a:off x="6188074" y="2911199"/>
            <a:ext cx="2670175" cy="2693987"/>
          </a:xfrm>
          <a:prstGeom prst="rect">
            <a:avLst/>
          </a:prstGeom>
        </p:spPr>
      </p:pic>
      <p:grpSp>
        <p:nvGrpSpPr>
          <p:cNvPr id="341" name="Group 340">
            <a:extLst>
              <a:ext uri="{FF2B5EF4-FFF2-40B4-BE49-F238E27FC236}">
                <a16:creationId xmlns:a16="http://schemas.microsoft.com/office/drawing/2014/main" id="{63635261-2C49-4BE7-9F9E-3F0D1B7E9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77419">
            <a:off x="8497369" y="851172"/>
            <a:ext cx="3089720" cy="3388424"/>
            <a:chOff x="8497369" y="851172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D1E22370-C721-471F-9D1A-4C43FB90B83E}"/>
                </a:ext>
              </a:extLst>
            </p:cNvPr>
            <p:cNvSpPr/>
            <p:nvPr/>
          </p:nvSpPr>
          <p:spPr>
            <a:xfrm rot="253823">
              <a:off x="8497369" y="851172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ED6F340-5D9B-4F50-8342-B09E57E15B3C}"/>
                </a:ext>
              </a:extLst>
            </p:cNvPr>
            <p:cNvSpPr/>
            <p:nvPr/>
          </p:nvSpPr>
          <p:spPr>
            <a:xfrm rot="253823">
              <a:off x="8619046" y="946560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A708525-FEBA-46B6-953F-9030B89BC050}"/>
                </a:ext>
              </a:extLst>
            </p:cNvPr>
            <p:cNvSpPr/>
            <p:nvPr/>
          </p:nvSpPr>
          <p:spPr>
            <a:xfrm rot="253823">
              <a:off x="8650381" y="975392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F9753B-8DB6-4E07-A054-95AADF314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82112">
            <a:off x="3360237" y="1339718"/>
            <a:ext cx="2718003" cy="2742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8C92F-355F-423C-8A09-E2EC5BBC5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3258">
            <a:off x="8722243" y="964561"/>
            <a:ext cx="2724682" cy="2812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0B9767-6EF0-44A9-9699-DFE75B281132}"/>
              </a:ext>
            </a:extLst>
          </p:cNvPr>
          <p:cNvSpPr txBox="1"/>
          <p:nvPr/>
        </p:nvSpPr>
        <p:spPr>
          <a:xfrm>
            <a:off x="601249" y="6261418"/>
            <a:ext cx="490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Senior Name: Marguerite Stewart</a:t>
            </a:r>
          </a:p>
        </p:txBody>
      </p:sp>
    </p:spTree>
    <p:extLst>
      <p:ext uri="{BB962C8B-B14F-4D97-AF65-F5344CB8AC3E}">
        <p14:creationId xmlns:p14="http://schemas.microsoft.com/office/powerpoint/2010/main" val="101120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04917C-A72E-402E-A581-F1ECBF97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Capsule #1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C6792-9702-47B1-A140-FB146CCA3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6</a:t>
            </a:fld>
            <a:endParaRPr lang="en-US" noProof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D3F8D3-B705-4749-8888-AD3C01BB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559856">
            <a:off x="6320336" y="3086212"/>
            <a:ext cx="3089720" cy="3388424"/>
            <a:chOff x="3156862" y="1200901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14649-ED01-4988-A02C-8FF6DD2DEA2D}"/>
                </a:ext>
              </a:extLst>
            </p:cNvPr>
            <p:cNvSpPr/>
            <p:nvPr/>
          </p:nvSpPr>
          <p:spPr>
            <a:xfrm rot="531914">
              <a:off x="3156862" y="1200901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0FB7F2-CD76-45B4-B9A2-6217C1B4E999}"/>
                </a:ext>
              </a:extLst>
            </p:cNvPr>
            <p:cNvSpPr/>
            <p:nvPr/>
          </p:nvSpPr>
          <p:spPr>
            <a:xfrm rot="531914">
              <a:off x="3290772" y="1297944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43147B-A68C-4DAC-BF4F-A9050F734666}"/>
                </a:ext>
              </a:extLst>
            </p:cNvPr>
            <p:cNvSpPr/>
            <p:nvPr/>
          </p:nvSpPr>
          <p:spPr>
            <a:xfrm rot="531914">
              <a:off x="3323176" y="1326711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5AD10F-8E0D-434A-8ACA-6C8627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366420">
            <a:off x="8928704" y="802557"/>
            <a:ext cx="3089720" cy="3388424"/>
            <a:chOff x="3156862" y="1200901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1ACB30-20A7-43CA-B2CE-D0E4A6378ED5}"/>
                </a:ext>
              </a:extLst>
            </p:cNvPr>
            <p:cNvSpPr/>
            <p:nvPr/>
          </p:nvSpPr>
          <p:spPr>
            <a:xfrm rot="531914">
              <a:off x="3156862" y="1200901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9BE6D4-04EA-4AC9-9ABC-7DF7FA234947}"/>
                </a:ext>
              </a:extLst>
            </p:cNvPr>
            <p:cNvSpPr/>
            <p:nvPr/>
          </p:nvSpPr>
          <p:spPr>
            <a:xfrm rot="531914">
              <a:off x="3290772" y="1297944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C5AD03-99D7-412D-BC80-5A5107BE0DAC}"/>
                </a:ext>
              </a:extLst>
            </p:cNvPr>
            <p:cNvSpPr/>
            <p:nvPr/>
          </p:nvSpPr>
          <p:spPr>
            <a:xfrm rot="531914">
              <a:off x="3323176" y="1326711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E1F6DD-DACF-4907-A873-BE85907B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19263" y="826316"/>
            <a:ext cx="3089720" cy="3388424"/>
            <a:chOff x="3156862" y="1200901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EABB1F-72EF-48EE-8FEE-8EBA76552DB9}"/>
                </a:ext>
              </a:extLst>
            </p:cNvPr>
            <p:cNvSpPr/>
            <p:nvPr/>
          </p:nvSpPr>
          <p:spPr>
            <a:xfrm rot="531914">
              <a:off x="3156862" y="1200901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5E0FE2-13D1-49F8-939E-212FD94A8750}"/>
                </a:ext>
              </a:extLst>
            </p:cNvPr>
            <p:cNvSpPr/>
            <p:nvPr/>
          </p:nvSpPr>
          <p:spPr>
            <a:xfrm rot="531914">
              <a:off x="3290772" y="1297944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3D6114-A626-43DF-A515-B2D9467C63F7}"/>
                </a:ext>
              </a:extLst>
            </p:cNvPr>
            <p:cNvSpPr/>
            <p:nvPr/>
          </p:nvSpPr>
          <p:spPr>
            <a:xfrm rot="531914">
              <a:off x="3323176" y="1326711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937992-73B7-4FEC-B770-1A05CBBBE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07092">
            <a:off x="595129" y="2259150"/>
            <a:ext cx="3089720" cy="3388424"/>
            <a:chOff x="3156862" y="1200901"/>
            <a:chExt cx="3089720" cy="3388424"/>
          </a:xfrm>
          <a:effectLst>
            <a:outerShdw blurRad="127000" dist="38100" dir="5400000" algn="t" rotWithShape="0">
              <a:prstClr val="black">
                <a:alpha val="8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535BB5-D7D1-412E-90AA-87A999718846}"/>
                </a:ext>
              </a:extLst>
            </p:cNvPr>
            <p:cNvSpPr/>
            <p:nvPr/>
          </p:nvSpPr>
          <p:spPr>
            <a:xfrm rot="531914">
              <a:off x="3156862" y="1200901"/>
              <a:ext cx="3089720" cy="3388424"/>
            </a:xfrm>
            <a:custGeom>
              <a:avLst/>
              <a:gdLst>
                <a:gd name="connsiteX0" fmla="*/ 7001 w 3089719"/>
                <a:gd name="connsiteY0" fmla="*/ 7001 h 3388423"/>
                <a:gd name="connsiteX1" fmla="*/ 3089066 w 3089719"/>
                <a:gd name="connsiteY1" fmla="*/ 7001 h 3388423"/>
                <a:gd name="connsiteX2" fmla="*/ 3089066 w 3089719"/>
                <a:gd name="connsiteY2" fmla="*/ 3387770 h 3388423"/>
                <a:gd name="connsiteX3" fmla="*/ 7001 w 3089719"/>
                <a:gd name="connsiteY3" fmla="*/ 3387770 h 338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719" h="3388423">
                  <a:moveTo>
                    <a:pt x="7001" y="7001"/>
                  </a:moveTo>
                  <a:lnTo>
                    <a:pt x="3089066" y="7001"/>
                  </a:lnTo>
                  <a:lnTo>
                    <a:pt x="3089066" y="3387770"/>
                  </a:lnTo>
                  <a:lnTo>
                    <a:pt x="7001" y="3387770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A7FE97-5101-4B9D-A68E-6B7A77C00B0A}"/>
                </a:ext>
              </a:extLst>
            </p:cNvPr>
            <p:cNvSpPr/>
            <p:nvPr/>
          </p:nvSpPr>
          <p:spPr>
            <a:xfrm rot="531914">
              <a:off x="3290772" y="1297944"/>
              <a:ext cx="2875026" cy="2893695"/>
            </a:xfrm>
            <a:custGeom>
              <a:avLst/>
              <a:gdLst>
                <a:gd name="connsiteX0" fmla="*/ 7001 w 2875026"/>
                <a:gd name="connsiteY0" fmla="*/ 7001 h 2893695"/>
                <a:gd name="connsiteX1" fmla="*/ 2868119 w 2875026"/>
                <a:gd name="connsiteY1" fmla="*/ 7001 h 2893695"/>
                <a:gd name="connsiteX2" fmla="*/ 2868119 w 2875026"/>
                <a:gd name="connsiteY2" fmla="*/ 2887815 h 2893695"/>
                <a:gd name="connsiteX3" fmla="*/ 7001 w 2875026"/>
                <a:gd name="connsiteY3" fmla="*/ 2887815 h 289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026" h="2893695">
                  <a:moveTo>
                    <a:pt x="7001" y="7001"/>
                  </a:moveTo>
                  <a:lnTo>
                    <a:pt x="2868119" y="7001"/>
                  </a:lnTo>
                  <a:lnTo>
                    <a:pt x="2868119" y="2887815"/>
                  </a:lnTo>
                  <a:lnTo>
                    <a:pt x="7001" y="2887815"/>
                  </a:lnTo>
                  <a:close/>
                </a:path>
              </a:pathLst>
            </a:custGeom>
            <a:solidFill>
              <a:srgbClr val="CCCCCC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EBC1B5-2232-424A-8C4D-F6F0DD792D25}"/>
                </a:ext>
              </a:extLst>
            </p:cNvPr>
            <p:cNvSpPr/>
            <p:nvPr/>
          </p:nvSpPr>
          <p:spPr>
            <a:xfrm rot="531914">
              <a:off x="3323176" y="1326711"/>
              <a:ext cx="2809685" cy="2809685"/>
            </a:xfrm>
            <a:custGeom>
              <a:avLst/>
              <a:gdLst>
                <a:gd name="connsiteX0" fmla="*/ 5478 w 2809684"/>
                <a:gd name="connsiteY0" fmla="*/ 5478 h 2809684"/>
                <a:gd name="connsiteX1" fmla="*/ 2809001 w 2809684"/>
                <a:gd name="connsiteY1" fmla="*/ 5478 h 2809684"/>
                <a:gd name="connsiteX2" fmla="*/ 2809001 w 2809684"/>
                <a:gd name="connsiteY2" fmla="*/ 2809002 h 2809684"/>
                <a:gd name="connsiteX3" fmla="*/ 5478 w 2809684"/>
                <a:gd name="connsiteY3" fmla="*/ 2809002 h 28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684" h="2809684">
                  <a:moveTo>
                    <a:pt x="5478" y="5478"/>
                  </a:moveTo>
                  <a:lnTo>
                    <a:pt x="2809001" y="5478"/>
                  </a:lnTo>
                  <a:lnTo>
                    <a:pt x="2809001" y="2809002"/>
                  </a:lnTo>
                  <a:lnTo>
                    <a:pt x="5478" y="2809002"/>
                  </a:lnTo>
                  <a:close/>
                </a:path>
              </a:pathLst>
            </a:custGeom>
            <a:solidFill>
              <a:srgbClr val="000000"/>
            </a:solidFill>
            <a:ln w="7453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AEB31EB-4605-4979-8A59-8C6B0DA977B1}"/>
              </a:ext>
            </a:extLst>
          </p:cNvPr>
          <p:cNvSpPr/>
          <p:nvPr/>
        </p:nvSpPr>
        <p:spPr>
          <a:xfrm>
            <a:off x="3506249" y="6166426"/>
            <a:ext cx="509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Senior Name: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CE5D7AD3-5EAA-4E19-A2A3-2185D92B0564}"/>
              </a:ext>
            </a:extLst>
          </p:cNvPr>
          <p:cNvSpPr/>
          <p:nvPr/>
        </p:nvSpPr>
        <p:spPr>
          <a:xfrm rot="559346">
            <a:off x="3952341" y="1105130"/>
            <a:ext cx="2529358" cy="2418462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PHOTO that represents your passion, values, or a moment you cherish 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45C93D21-D2F3-4B3B-8DE4-C8ABA4A261F7}"/>
              </a:ext>
            </a:extLst>
          </p:cNvPr>
          <p:cNvSpPr/>
          <p:nvPr/>
        </p:nvSpPr>
        <p:spPr>
          <a:xfrm rot="21130840">
            <a:off x="832220" y="2523111"/>
            <a:ext cx="2544003" cy="2577760"/>
          </a:xfrm>
          <a:prstGeom prst="flowChartProces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SENIOR PORTRAIT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6B7F0C61-C5B7-4692-91D4-B30AE4914D82}"/>
              </a:ext>
            </a:extLst>
          </p:cNvPr>
          <p:cNvSpPr/>
          <p:nvPr/>
        </p:nvSpPr>
        <p:spPr>
          <a:xfrm rot="223010">
            <a:off x="9191714" y="1105796"/>
            <a:ext cx="2615606" cy="250234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PHOTO </a:t>
            </a:r>
          </a:p>
          <a:p>
            <a:pPr algn="ctr"/>
            <a:r>
              <a:rPr lang="en-US"/>
              <a:t>Senior life, extracurricular, club, service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9BA65C39-C1FA-4A8B-ABD7-85B1CDE17C84}"/>
              </a:ext>
            </a:extLst>
          </p:cNvPr>
          <p:cNvSpPr/>
          <p:nvPr/>
        </p:nvSpPr>
        <p:spPr>
          <a:xfrm rot="21022433">
            <a:off x="6520983" y="3392670"/>
            <a:ext cx="2607620" cy="2514404"/>
          </a:xfrm>
          <a:prstGeom prst="flowChartProcess">
            <a:avLst/>
          </a:prstGeom>
          <a:solidFill>
            <a:srgbClr val="E40C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PHOTO that represents your future goals, college, or career  </a:t>
            </a:r>
          </a:p>
        </p:txBody>
      </p:sp>
    </p:spTree>
    <p:extLst>
      <p:ext uri="{BB962C8B-B14F-4D97-AF65-F5344CB8AC3E}">
        <p14:creationId xmlns:p14="http://schemas.microsoft.com/office/powerpoint/2010/main" val="69319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3E5F-3B31-42FB-9A13-B4AEC4C8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Capsule #2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00D49-0A98-4DCE-8960-5E497BAAB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DA080A-BF2C-4157-97BE-68877F11CC1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363E1C-E6E8-45A7-B01B-69158C7086B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2E969-C4AE-4705-BE86-AE4A7A681036}"/>
              </a:ext>
            </a:extLst>
          </p:cNvPr>
          <p:cNvSpPr/>
          <p:nvPr/>
        </p:nvSpPr>
        <p:spPr>
          <a:xfrm>
            <a:off x="3506249" y="6166426"/>
            <a:ext cx="509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Senior Name:</a:t>
            </a:r>
          </a:p>
        </p:txBody>
      </p:sp>
    </p:spTree>
    <p:extLst>
      <p:ext uri="{BB962C8B-B14F-4D97-AF65-F5344CB8AC3E}">
        <p14:creationId xmlns:p14="http://schemas.microsoft.com/office/powerpoint/2010/main" val="204265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17E5CA-1B06-4616-A0BD-B534B6DB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54" y="280297"/>
            <a:ext cx="7799112" cy="801778"/>
          </a:xfrm>
        </p:spPr>
        <p:txBody>
          <a:bodyPr/>
          <a:lstStyle/>
          <a:p>
            <a:r>
              <a:rPr lang="en-US"/>
              <a:t>Capsule #3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9A42C-41F3-4F13-8025-C7C6EAB01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AD013-D814-4BAD-A05C-96C90921C0AA}"/>
              </a:ext>
            </a:extLst>
          </p:cNvPr>
          <p:cNvSpPr/>
          <p:nvPr/>
        </p:nvSpPr>
        <p:spPr>
          <a:xfrm>
            <a:off x="483540" y="5980480"/>
            <a:ext cx="5094299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Senior Name: Chappell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2D793-F3FF-48BC-9E6C-30123281B9B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8353FA-21BD-4EF7-ADC8-7D929ED3699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7520B64-7ED0-4BB8-9363-E560B02245A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292168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75B10DB-F493-4E5D-BB75-A130B810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Capsule #4</a:t>
            </a:r>
          </a:p>
        </p:txBody>
      </p:sp>
      <p:sp>
        <p:nvSpPr>
          <p:cNvPr id="35" name="Picture Placeholder 34" descr="picture placeholder">
            <a:extLst>
              <a:ext uri="{FF2B5EF4-FFF2-40B4-BE49-F238E27FC236}">
                <a16:creationId xmlns:a16="http://schemas.microsoft.com/office/drawing/2014/main" id="{06BBFA5A-7F67-4828-9207-FE8DB485C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6" name="Picture Placeholder 35" descr="picture placeholder">
            <a:extLst>
              <a:ext uri="{FF2B5EF4-FFF2-40B4-BE49-F238E27FC236}">
                <a16:creationId xmlns:a16="http://schemas.microsoft.com/office/drawing/2014/main" id="{C1AE6852-AEB5-4248-9F15-9B3106EA9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7" name="Picture Placeholder 36" descr="picture placeholder">
            <a:extLst>
              <a:ext uri="{FF2B5EF4-FFF2-40B4-BE49-F238E27FC236}">
                <a16:creationId xmlns:a16="http://schemas.microsoft.com/office/drawing/2014/main" id="{38FF4EB7-1C66-45A7-9FBF-657D3A10C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A8A5A2-893C-4273-9938-1674692A5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3C4EEC-F499-4A7F-B67B-5709763315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2C3EE-6B3F-4FAD-BB27-71F9AF16C74B}"/>
              </a:ext>
            </a:extLst>
          </p:cNvPr>
          <p:cNvSpPr/>
          <p:nvPr/>
        </p:nvSpPr>
        <p:spPr>
          <a:xfrm>
            <a:off x="3506249" y="6166426"/>
            <a:ext cx="509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Senior Name:</a:t>
            </a:r>
          </a:p>
        </p:txBody>
      </p:sp>
    </p:spTree>
    <p:extLst>
      <p:ext uri="{BB962C8B-B14F-4D97-AF65-F5344CB8AC3E}">
        <p14:creationId xmlns:p14="http://schemas.microsoft.com/office/powerpoint/2010/main" val="324992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44955204_Graduation photo album_RVA_v3.potx" id="{A6DEC441-FFA2-45FD-A746-345BA5BB05B9}" vid="{A24A68A9-98D5-4045-87BA-655D9FCC4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216A0EFC00644A138A7769286114E" ma:contentTypeVersion="15" ma:contentTypeDescription="Create a new document." ma:contentTypeScope="" ma:versionID="4be79e6dc40fe487c3b47d7550eca9d8">
  <xsd:schema xmlns:xsd="http://www.w3.org/2001/XMLSchema" xmlns:xs="http://www.w3.org/2001/XMLSchema" xmlns:p="http://schemas.microsoft.com/office/2006/metadata/properties" xmlns:ns1="http://schemas.microsoft.com/sharepoint/v3" xmlns:ns3="059f8db4-39c2-49c3-8dff-82a7a137d0bc" xmlns:ns4="7d964908-97da-4fdc-bfce-1aeec53f0fad" targetNamespace="http://schemas.microsoft.com/office/2006/metadata/properties" ma:root="true" ma:fieldsID="ad75a613fd91765647d3c409aea17059" ns1:_="" ns3:_="" ns4:_="">
    <xsd:import namespace="http://schemas.microsoft.com/sharepoint/v3"/>
    <xsd:import namespace="059f8db4-39c2-49c3-8dff-82a7a137d0bc"/>
    <xsd:import namespace="7d964908-97da-4fdc-bfce-1aeec53f0f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f8db4-39c2-49c3-8dff-82a7a137d0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64908-97da-4fdc-bfce-1aeec53f0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d964908-97da-4fdc-bfce-1aeec53f0fa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7AAE71-095A-4511-B819-AB2ADBA379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650D4-EB27-4980-93EC-46FCBAC58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9f8db4-39c2-49c3-8dff-82a7a137d0bc"/>
    <ds:schemaRef ds:uri="7d964908-97da-4fdc-bfce-1aeec53f0f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5939D4-16FE-44FE-9845-EECC5EF2D01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d964908-97da-4fdc-bfce-1aeec53f0fad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59f8db4-39c2-49c3-8dff-82a7a137d0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Aldhabi</vt:lpstr>
      <vt:lpstr>Arial</vt:lpstr>
      <vt:lpstr>Arial Black</vt:lpstr>
      <vt:lpstr>Arial Narrow</vt:lpstr>
      <vt:lpstr>Calibri</vt:lpstr>
      <vt:lpstr>Modern Love</vt:lpstr>
      <vt:lpstr>Modern Love Caps</vt:lpstr>
      <vt:lpstr>Modern Love Grunge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Example</vt:lpstr>
      <vt:lpstr>Capsule #1</vt:lpstr>
      <vt:lpstr>Capsule #2</vt:lpstr>
      <vt:lpstr>Capsule #3</vt:lpstr>
      <vt:lpstr>Capsule #4</vt:lpstr>
      <vt:lpstr>Capsule #5</vt:lpstr>
      <vt:lpstr>Capsule #6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2020-05-11T16:05:56Z</dcterms:created>
  <dcterms:modified xsi:type="dcterms:W3CDTF">2020-05-21T13:15:45Z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0x0101006A8216A0EFC00644A138A7769286114E</vt:lpwstr>
  </property>
</Properties>
</file>